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3" r:id="rId4"/>
  </p:sldMasterIdLst>
  <p:notesMasterIdLst>
    <p:notesMasterId r:id="rId18"/>
  </p:notesMasterIdLst>
  <p:sldIdLst>
    <p:sldId id="310" r:id="rId5"/>
    <p:sldId id="307" r:id="rId6"/>
    <p:sldId id="312" r:id="rId7"/>
    <p:sldId id="324" r:id="rId8"/>
    <p:sldId id="314" r:id="rId9"/>
    <p:sldId id="315" r:id="rId10"/>
    <p:sldId id="316" r:id="rId11"/>
    <p:sldId id="323" r:id="rId12"/>
    <p:sldId id="274" r:id="rId13"/>
    <p:sldId id="317" r:id="rId14"/>
    <p:sldId id="318" r:id="rId15"/>
    <p:sldId id="320" r:id="rId16"/>
    <p:sldId id="32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809" autoAdjust="0"/>
    <p:restoredTop sz="94902" autoAdjust="0"/>
  </p:normalViewPr>
  <p:slideViewPr>
    <p:cSldViewPr snapToGrid="0">
      <p:cViewPr>
        <p:scale>
          <a:sx n="63" d="100"/>
          <a:sy n="63" d="100"/>
        </p:scale>
        <p:origin x="62" y="-120"/>
      </p:cViewPr>
      <p:guideLst/>
    </p:cSldViewPr>
  </p:slideViewPr>
  <p:outlineViewPr>
    <p:cViewPr>
      <p:scale>
        <a:sx n="33" d="100"/>
        <a:sy n="33" d="100"/>
      </p:scale>
      <p:origin x="0" y="-974"/>
    </p:cViewPr>
  </p:outlin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21CB-492B-B271-3CF3C6426631}"/>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21CB-492B-B271-3CF3C6426631}"/>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21CB-492B-B271-3CF3C6426631}"/>
            </c:ext>
          </c:extLst>
        </c:ser>
        <c:dLbls>
          <c:showLegendKey val="0"/>
          <c:showVal val="0"/>
          <c:showCatName val="0"/>
          <c:showSerName val="0"/>
          <c:showPercent val="0"/>
          <c:showBubbleSize val="0"/>
        </c:dLbls>
        <c:gapWidth val="219"/>
        <c:overlap val="-27"/>
        <c:axId val="2112546800"/>
        <c:axId val="2112552208"/>
      </c:barChart>
      <c:catAx>
        <c:axId val="2112546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2552208"/>
        <c:crosses val="autoZero"/>
        <c:auto val="1"/>
        <c:lblAlgn val="ctr"/>
        <c:lblOffset val="100"/>
        <c:noMultiLvlLbl val="0"/>
      </c:catAx>
      <c:valAx>
        <c:axId val="21125522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25468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3CD410-5E2E-4080-A893-907D31D22CB3}" type="doc">
      <dgm:prSet loTypeId="urn:microsoft.com/office/officeart/2017/3/layout/HorizontalLabelsTimeline" loCatId="other" qsTypeId="urn:microsoft.com/office/officeart/2005/8/quickstyle/simple1" qsCatId="simple" csTypeId="urn:microsoft.com/office/officeart/2005/8/colors/accent1_2" csCatId="accent1" phldr="1"/>
      <dgm:spPr/>
      <dgm:t>
        <a:bodyPr/>
        <a:lstStyle/>
        <a:p>
          <a:endParaRPr lang="en-US"/>
        </a:p>
      </dgm:t>
    </dgm:pt>
    <dgm:pt modelId="{D423FB80-F2BD-4DDE-80B1-76F84FE09A02}">
      <dgm:prSet phldrT="[Text]"/>
      <dgm:spPr>
        <a:solidFill>
          <a:schemeClr val="accent3"/>
        </a:solidFill>
        <a:ln>
          <a:noFill/>
        </a:ln>
      </dgm:spPr>
      <dgm:t>
        <a:bodyPr/>
        <a:lstStyle/>
        <a:p>
          <a:pPr>
            <a:defRPr b="1"/>
          </a:pPr>
          <a:r>
            <a:rPr lang="en-US" dirty="0"/>
            <a:t>Title</a:t>
          </a:r>
        </a:p>
      </dgm:t>
    </dgm:pt>
    <dgm:pt modelId="{9B1CA3FF-D252-4AF5-8F50-CFC93ACA9175}" type="parTrans" cxnId="{5BF3B7B1-A779-4E2D-8625-77DE0CA38FEE}">
      <dgm:prSet/>
      <dgm:spPr/>
      <dgm:t>
        <a:bodyPr/>
        <a:lstStyle/>
        <a:p>
          <a:endParaRPr lang="en-US"/>
        </a:p>
      </dgm:t>
    </dgm:pt>
    <dgm:pt modelId="{EBE862E1-9761-4AA7-AA00-BD79FA3B27DD}" type="sibTrans" cxnId="{5BF3B7B1-A779-4E2D-8625-77DE0CA38FEE}">
      <dgm:prSet/>
      <dgm:spPr/>
      <dgm:t>
        <a:bodyPr/>
        <a:lstStyle/>
        <a:p>
          <a:endParaRPr lang="en-US"/>
        </a:p>
      </dgm:t>
    </dgm:pt>
    <dgm:pt modelId="{245E128E-7700-4C91-9411-CDD1DCA94D67}">
      <dgm:prSet phldrT="[Text]"/>
      <dgm:spPr>
        <a:solidFill>
          <a:schemeClr val="accent2">
            <a:lumMod val="20000"/>
            <a:lumOff val="80000"/>
            <a:alpha val="90000"/>
          </a:schemeClr>
        </a:solidFill>
        <a:ln>
          <a:noFill/>
        </a:ln>
      </dgm:spPr>
      <dgm:t>
        <a:bodyPr/>
        <a:lstStyle/>
        <a:p>
          <a:r>
            <a:rPr lang="en-US" b="0" i="0" u="none" dirty="0"/>
            <a:t>To start a presentation, go to the Slide Show tab, and select From Beginning.</a:t>
          </a:r>
          <a:endParaRPr lang="en-US" dirty="0"/>
        </a:p>
      </dgm:t>
    </dgm:pt>
    <dgm:pt modelId="{B4D95EBA-0423-4AFA-B379-E030341B1F23}" type="parTrans" cxnId="{68D35F9D-DABF-4E5A-94D4-F988D8E84907}">
      <dgm:prSet/>
      <dgm:spPr/>
      <dgm:t>
        <a:bodyPr/>
        <a:lstStyle/>
        <a:p>
          <a:endParaRPr lang="en-US"/>
        </a:p>
      </dgm:t>
    </dgm:pt>
    <dgm:pt modelId="{4963BA97-D4C5-477B-9B0D-68DB38F61579}" type="sibTrans" cxnId="{68D35F9D-DABF-4E5A-94D4-F988D8E84907}">
      <dgm:prSet/>
      <dgm:spPr/>
      <dgm:t>
        <a:bodyPr/>
        <a:lstStyle/>
        <a:p>
          <a:endParaRPr lang="en-US"/>
        </a:p>
      </dgm:t>
    </dgm:pt>
    <dgm:pt modelId="{2DC4903D-31E8-4ED6-875F-63877788B702}">
      <dgm:prSet phldrT="[Text]"/>
      <dgm:spPr>
        <a:solidFill>
          <a:schemeClr val="accent3"/>
        </a:solidFill>
        <a:ln>
          <a:noFill/>
        </a:ln>
      </dgm:spPr>
      <dgm:t>
        <a:bodyPr/>
        <a:lstStyle/>
        <a:p>
          <a:pPr>
            <a:defRPr b="1"/>
          </a:pPr>
          <a:r>
            <a:rPr lang="en-US" dirty="0"/>
            <a:t>Title</a:t>
          </a:r>
        </a:p>
      </dgm:t>
    </dgm:pt>
    <dgm:pt modelId="{A18F8C20-9A13-44DB-9E45-C2DE49ACE5D9}" type="parTrans" cxnId="{A319CB69-6926-431D-A805-EACBFA83FA66}">
      <dgm:prSet/>
      <dgm:spPr/>
      <dgm:t>
        <a:bodyPr/>
        <a:lstStyle/>
        <a:p>
          <a:endParaRPr lang="en-US"/>
        </a:p>
      </dgm:t>
    </dgm:pt>
    <dgm:pt modelId="{EBFDEA83-93E5-4D72-A672-078838B258F5}" type="sibTrans" cxnId="{A319CB69-6926-431D-A805-EACBFA83FA66}">
      <dgm:prSet/>
      <dgm:spPr/>
      <dgm:t>
        <a:bodyPr/>
        <a:lstStyle/>
        <a:p>
          <a:endParaRPr lang="en-US"/>
        </a:p>
      </dgm:t>
    </dgm:pt>
    <dgm:pt modelId="{A9FB790A-3E33-4887-962E-7206A01AD84F}">
      <dgm:prSet phldrT="[Text]"/>
      <dgm:spPr>
        <a:solidFill>
          <a:schemeClr val="accent2">
            <a:lumMod val="20000"/>
            <a:lumOff val="80000"/>
            <a:alpha val="90000"/>
          </a:schemeClr>
        </a:solidFill>
        <a:ln>
          <a:noFill/>
        </a:ln>
      </dgm:spPr>
      <dgm:t>
        <a:bodyPr/>
        <a:lstStyle/>
        <a:p>
          <a:r>
            <a:rPr lang="en-US" b="0" i="0" u="none" dirty="0"/>
            <a:t>To display Presenter view, in Slide Show view, on the control bar at the bottom left select the three dots, and then Show Presenter View. </a:t>
          </a:r>
          <a:endParaRPr lang="en-US" dirty="0"/>
        </a:p>
      </dgm:t>
    </dgm:pt>
    <dgm:pt modelId="{2E34BE83-4A83-4B5F-8976-D4AC57FE5007}" type="parTrans" cxnId="{607143D0-C26B-448B-8E8C-A8A46198F0C6}">
      <dgm:prSet/>
      <dgm:spPr/>
      <dgm:t>
        <a:bodyPr/>
        <a:lstStyle/>
        <a:p>
          <a:endParaRPr lang="en-US"/>
        </a:p>
      </dgm:t>
    </dgm:pt>
    <dgm:pt modelId="{A18338C2-0675-4B1C-898F-3D939F41C34C}" type="sibTrans" cxnId="{607143D0-C26B-448B-8E8C-A8A46198F0C6}">
      <dgm:prSet/>
      <dgm:spPr/>
      <dgm:t>
        <a:bodyPr/>
        <a:lstStyle/>
        <a:p>
          <a:endParaRPr lang="en-US"/>
        </a:p>
      </dgm:t>
    </dgm:pt>
    <dgm:pt modelId="{8A93A940-284B-49B0-9D89-5FA2B3B3C7E5}">
      <dgm:prSet phldrT="[Text]"/>
      <dgm:spPr>
        <a:solidFill>
          <a:schemeClr val="accent3"/>
        </a:solidFill>
        <a:ln>
          <a:noFill/>
        </a:ln>
      </dgm:spPr>
      <dgm:t>
        <a:bodyPr/>
        <a:lstStyle/>
        <a:p>
          <a:pPr>
            <a:defRPr b="1"/>
          </a:pPr>
          <a:r>
            <a:rPr lang="en-US" dirty="0"/>
            <a:t>Title</a:t>
          </a:r>
        </a:p>
      </dgm:t>
    </dgm:pt>
    <dgm:pt modelId="{CD96219D-3688-4138-ACC9-901ED9FEACCC}" type="parTrans" cxnId="{982D7B44-1518-4DD0-82D4-8A3901DD95E9}">
      <dgm:prSet/>
      <dgm:spPr/>
      <dgm:t>
        <a:bodyPr/>
        <a:lstStyle/>
        <a:p>
          <a:endParaRPr lang="en-US"/>
        </a:p>
      </dgm:t>
    </dgm:pt>
    <dgm:pt modelId="{E0447E4A-3C15-4884-AEBE-804149EBD331}" type="sibTrans" cxnId="{982D7B44-1518-4DD0-82D4-8A3901DD95E9}">
      <dgm:prSet/>
      <dgm:spPr/>
      <dgm:t>
        <a:bodyPr/>
        <a:lstStyle/>
        <a:p>
          <a:endParaRPr lang="en-US"/>
        </a:p>
      </dgm:t>
    </dgm:pt>
    <dgm:pt modelId="{6BA5F3BE-D53A-42E0-A7FE-674B99BD07E6}">
      <dgm:prSet phldrT="[Text]"/>
      <dgm:spPr>
        <a:solidFill>
          <a:schemeClr val="accent2">
            <a:lumMod val="20000"/>
            <a:lumOff val="80000"/>
            <a:alpha val="90000"/>
          </a:schemeClr>
        </a:solidFill>
        <a:ln>
          <a:noFill/>
        </a:ln>
      </dgm:spPr>
      <dgm:t>
        <a:bodyPr/>
        <a:lstStyle/>
        <a:p>
          <a:r>
            <a:rPr lang="en-US" b="0" i="0" u="none" dirty="0"/>
            <a:t>If you don’t see the Notes pane or it is completely minimized, click Notes on the task bar across the bottom of the PowerPoint window. </a:t>
          </a:r>
          <a:endParaRPr lang="en-US" dirty="0"/>
        </a:p>
      </dgm:t>
    </dgm:pt>
    <dgm:pt modelId="{9484BBA1-86EE-4AA2-B94A-A26EED0EFB1E}" type="parTrans" cxnId="{6AEB3B94-8522-4F42-A6BC-BC55C5AED92F}">
      <dgm:prSet/>
      <dgm:spPr/>
      <dgm:t>
        <a:bodyPr/>
        <a:lstStyle/>
        <a:p>
          <a:endParaRPr lang="en-US"/>
        </a:p>
      </dgm:t>
    </dgm:pt>
    <dgm:pt modelId="{48C67DB7-8AA6-454C-83AE-A16B3B9F45FF}" type="sibTrans" cxnId="{6AEB3B94-8522-4F42-A6BC-BC55C5AED92F}">
      <dgm:prSet/>
      <dgm:spPr/>
      <dgm:t>
        <a:bodyPr/>
        <a:lstStyle/>
        <a:p>
          <a:endParaRPr lang="en-US"/>
        </a:p>
      </dgm:t>
    </dgm:pt>
    <dgm:pt modelId="{76450EAB-9938-40F4-9200-A8D2B88D1B1B}">
      <dgm:prSet phldrT="[Text]"/>
      <dgm:spPr>
        <a:solidFill>
          <a:schemeClr val="accent3"/>
        </a:solidFill>
        <a:ln>
          <a:noFill/>
        </a:ln>
      </dgm:spPr>
      <dgm:t>
        <a:bodyPr/>
        <a:lstStyle/>
        <a:p>
          <a:pPr>
            <a:defRPr b="1"/>
          </a:pPr>
          <a:r>
            <a:rPr lang="en-US" dirty="0"/>
            <a:t>Title</a:t>
          </a:r>
        </a:p>
      </dgm:t>
    </dgm:pt>
    <dgm:pt modelId="{FAB5823D-CE6E-44DE-8B5A-71782A17FE7E}" type="parTrans" cxnId="{6FD83F74-4161-4581-8BA8-B7B514FF6808}">
      <dgm:prSet/>
      <dgm:spPr/>
      <dgm:t>
        <a:bodyPr/>
        <a:lstStyle/>
        <a:p>
          <a:endParaRPr lang="en-US"/>
        </a:p>
      </dgm:t>
    </dgm:pt>
    <dgm:pt modelId="{82F625FB-1FB2-4D3E-91F8-D5C58CBA5C5F}" type="sibTrans" cxnId="{6FD83F74-4161-4581-8BA8-B7B514FF6808}">
      <dgm:prSet/>
      <dgm:spPr/>
      <dgm:t>
        <a:bodyPr/>
        <a:lstStyle/>
        <a:p>
          <a:endParaRPr lang="en-US"/>
        </a:p>
      </dgm:t>
    </dgm:pt>
    <dgm:pt modelId="{9AF37458-0230-40CA-8925-892AF1C7E64E}">
      <dgm:prSet phldrT="[Text]"/>
      <dgm:spPr>
        <a:solidFill>
          <a:schemeClr val="accent3"/>
        </a:solidFill>
        <a:ln>
          <a:noFill/>
        </a:ln>
      </dgm:spPr>
      <dgm:t>
        <a:bodyPr/>
        <a:lstStyle/>
        <a:p>
          <a:pPr>
            <a:defRPr b="1"/>
          </a:pPr>
          <a:r>
            <a:rPr lang="en-US" dirty="0"/>
            <a:t>Title</a:t>
          </a:r>
        </a:p>
      </dgm:t>
    </dgm:pt>
    <dgm:pt modelId="{D575A58F-61CB-4DBD-B271-C7726B0368DC}" type="parTrans" cxnId="{13B073DF-B512-4DC4-BFED-259DE69EBDB5}">
      <dgm:prSet/>
      <dgm:spPr/>
      <dgm:t>
        <a:bodyPr/>
        <a:lstStyle/>
        <a:p>
          <a:endParaRPr lang="en-US"/>
        </a:p>
      </dgm:t>
    </dgm:pt>
    <dgm:pt modelId="{C1F3A2AD-E46A-4751-95FE-2E415D96E62A}" type="sibTrans" cxnId="{13B073DF-B512-4DC4-BFED-259DE69EBDB5}">
      <dgm:prSet/>
      <dgm:spPr/>
      <dgm:t>
        <a:bodyPr/>
        <a:lstStyle/>
        <a:p>
          <a:endParaRPr lang="en-US"/>
        </a:p>
      </dgm:t>
    </dgm:pt>
    <dgm:pt modelId="{3B94DD6F-2724-4746-9711-0EF4A09B54FB}">
      <dgm:prSet phldrT="[Text]"/>
      <dgm:spPr>
        <a:solidFill>
          <a:schemeClr val="accent2">
            <a:lumMod val="20000"/>
            <a:lumOff val="80000"/>
            <a:alpha val="90000"/>
          </a:schemeClr>
        </a:solidFill>
        <a:ln>
          <a:solidFill>
            <a:schemeClr val="accent2">
              <a:lumMod val="20000"/>
              <a:lumOff val="80000"/>
            </a:schemeClr>
          </a:solidFill>
        </a:ln>
      </dgm:spPr>
      <dgm:t>
        <a:bodyPr/>
        <a:lstStyle/>
        <a:p>
          <a:r>
            <a:rPr lang="en-US" b="0" i="0" u="none" dirty="0"/>
            <a:t>During your presentation, the speaker notes are visible on your monitor, but aren't visible to the audience. </a:t>
          </a:r>
          <a:endParaRPr lang="en-US" dirty="0"/>
        </a:p>
      </dgm:t>
    </dgm:pt>
    <dgm:pt modelId="{9C02415F-27A0-4AA8-A7F4-A64915C8C255}" type="parTrans" cxnId="{2562A5AF-EDEA-4C98-ADD3-C5343E4A030C}">
      <dgm:prSet/>
      <dgm:spPr/>
      <dgm:t>
        <a:bodyPr/>
        <a:lstStyle/>
        <a:p>
          <a:endParaRPr lang="en-US"/>
        </a:p>
      </dgm:t>
    </dgm:pt>
    <dgm:pt modelId="{141B8AC4-61FB-4245-A314-F0F85626A652}" type="sibTrans" cxnId="{2562A5AF-EDEA-4C98-ADD3-C5343E4A030C}">
      <dgm:prSet/>
      <dgm:spPr/>
      <dgm:t>
        <a:bodyPr/>
        <a:lstStyle/>
        <a:p>
          <a:endParaRPr lang="en-US"/>
        </a:p>
      </dgm:t>
    </dgm:pt>
    <dgm:pt modelId="{C08851DC-1146-4F85-9775-449DE6F6843C}">
      <dgm:prSet phldrT="[Text]"/>
      <dgm:spPr>
        <a:solidFill>
          <a:schemeClr val="accent2">
            <a:lumMod val="20000"/>
            <a:lumOff val="80000"/>
            <a:alpha val="90000"/>
          </a:schemeClr>
        </a:solidFill>
        <a:ln>
          <a:noFill/>
        </a:ln>
      </dgm:spPr>
      <dgm:t>
        <a:bodyPr/>
        <a:lstStyle/>
        <a:p>
          <a:r>
            <a:rPr lang="en-US" b="0" i="0" u="none" dirty="0"/>
            <a:t>The Notes pane is a box that appears below each slide. Tap it to add notes. </a:t>
          </a:r>
          <a:endParaRPr lang="en-US" dirty="0"/>
        </a:p>
      </dgm:t>
    </dgm:pt>
    <dgm:pt modelId="{1F1D48A3-6C7D-4209-8D13-3C308AE84CE7}" type="parTrans" cxnId="{A3F50128-0096-4282-AE4B-6685DF8CD221}">
      <dgm:prSet/>
      <dgm:spPr/>
      <dgm:t>
        <a:bodyPr/>
        <a:lstStyle/>
        <a:p>
          <a:endParaRPr lang="en-US"/>
        </a:p>
      </dgm:t>
    </dgm:pt>
    <dgm:pt modelId="{9C3153B7-DC76-496E-BC6C-3A1CA73135B5}" type="sibTrans" cxnId="{A3F50128-0096-4282-AE4B-6685DF8CD221}">
      <dgm:prSet/>
      <dgm:spPr/>
      <dgm:t>
        <a:bodyPr/>
        <a:lstStyle/>
        <a:p>
          <a:endParaRPr lang="en-US"/>
        </a:p>
      </dgm:t>
    </dgm:pt>
    <dgm:pt modelId="{687CC7BD-79EF-4A0F-BDD3-809BFA49E6BE}" type="pres">
      <dgm:prSet presAssocID="{FF3CD410-5E2E-4080-A893-907D31D22CB3}" presName="root" presStyleCnt="0">
        <dgm:presLayoutVars>
          <dgm:chMax/>
          <dgm:chPref/>
          <dgm:animLvl val="lvl"/>
        </dgm:presLayoutVars>
      </dgm:prSet>
      <dgm:spPr/>
    </dgm:pt>
    <dgm:pt modelId="{6168B371-2815-4661-9209-F8A29814ADCC}" type="pres">
      <dgm:prSet presAssocID="{FF3CD410-5E2E-4080-A893-907D31D22CB3}" presName="divider" presStyleLbl="fgAcc1" presStyleIdx="0" presStyleCnt="1"/>
      <dgm:spPr>
        <a:ln>
          <a:solidFill>
            <a:schemeClr val="accent3"/>
          </a:solidFill>
        </a:ln>
      </dgm:spPr>
    </dgm:pt>
    <dgm:pt modelId="{4C5F54B5-504F-4069-AF1D-9A370FBD268C}" type="pres">
      <dgm:prSet presAssocID="{FF3CD410-5E2E-4080-A893-907D31D22CB3}" presName="nodes" presStyleCnt="0">
        <dgm:presLayoutVars>
          <dgm:chMax/>
          <dgm:chPref/>
          <dgm:animLvl val="lvl"/>
        </dgm:presLayoutVars>
      </dgm:prSet>
      <dgm:spPr/>
    </dgm:pt>
    <dgm:pt modelId="{34539F78-7536-446A-B749-4315D26F2C4E}" type="pres">
      <dgm:prSet presAssocID="{D423FB80-F2BD-4DDE-80B1-76F84FE09A02}" presName="composite" presStyleCnt="0"/>
      <dgm:spPr/>
    </dgm:pt>
    <dgm:pt modelId="{64E37A6A-8F95-4F28-92FC-1FE8089D7DAF}" type="pres">
      <dgm:prSet presAssocID="{D423FB80-F2BD-4DDE-80B1-76F84FE09A02}" presName="L1TextContainer" presStyleLbl="alignNode1" presStyleIdx="0" presStyleCnt="5">
        <dgm:presLayoutVars>
          <dgm:chMax val="1"/>
          <dgm:chPref val="1"/>
          <dgm:bulletEnabled val="1"/>
        </dgm:presLayoutVars>
      </dgm:prSet>
      <dgm:spPr/>
    </dgm:pt>
    <dgm:pt modelId="{301B11E7-9AB9-40DA-A950-87C47281308D}" type="pres">
      <dgm:prSet presAssocID="{D423FB80-F2BD-4DDE-80B1-76F84FE09A02}" presName="L2TextContainerWrapper" presStyleCnt="0">
        <dgm:presLayoutVars>
          <dgm:bulletEnabled val="1"/>
        </dgm:presLayoutVars>
      </dgm:prSet>
      <dgm:spPr/>
    </dgm:pt>
    <dgm:pt modelId="{255B3FC7-BD87-4810-87ED-7952D0F23157}" type="pres">
      <dgm:prSet presAssocID="{D423FB80-F2BD-4DDE-80B1-76F84FE09A02}" presName="L2TextContainer" presStyleLbl="bgAccFollowNode1" presStyleIdx="0" presStyleCnt="5"/>
      <dgm:spPr/>
    </dgm:pt>
    <dgm:pt modelId="{4B545162-9690-412E-B970-54DA905B44AF}" type="pres">
      <dgm:prSet presAssocID="{D423FB80-F2BD-4DDE-80B1-76F84FE09A02}" presName="FlexibleEmptyPlaceHolder" presStyleCnt="0"/>
      <dgm:spPr/>
    </dgm:pt>
    <dgm:pt modelId="{DF478A7F-4668-4E0A-86F7-C1205CF5AA73}" type="pres">
      <dgm:prSet presAssocID="{D423FB80-F2BD-4DDE-80B1-76F84FE09A02}" presName="ConnectLine" presStyleLbl="sibTrans1D1" presStyleIdx="0" presStyleCnt="5"/>
      <dgm:spPr>
        <a:ln>
          <a:solidFill>
            <a:schemeClr val="accent3"/>
          </a:solidFill>
        </a:ln>
      </dgm:spPr>
    </dgm:pt>
    <dgm:pt modelId="{6D7F9BE3-3008-4E5E-96F3-C71D72649902}" type="pres">
      <dgm:prSet presAssocID="{D423FB80-F2BD-4DDE-80B1-76F84FE09A02}" presName="ConnectorPoint" presStyleLbl="node1" presStyleIdx="0" presStyleCnt="5"/>
      <dgm:spPr>
        <a:solidFill>
          <a:schemeClr val="accent3"/>
        </a:solidFill>
        <a:ln w="6350" cap="flat" cmpd="sng" algn="ctr">
          <a:noFill/>
          <a:prstDash val="solid"/>
          <a:miter lim="800000"/>
        </a:ln>
        <a:effectLst/>
      </dgm:spPr>
    </dgm:pt>
    <dgm:pt modelId="{02633C3C-6589-41FB-998C-85A7548107A4}" type="pres">
      <dgm:prSet presAssocID="{D423FB80-F2BD-4DDE-80B1-76F84FE09A02}" presName="EmptyPlaceHolder" presStyleCnt="0"/>
      <dgm:spPr/>
    </dgm:pt>
    <dgm:pt modelId="{41467129-B2CC-4E38-A5B2-56D30FA28409}" type="pres">
      <dgm:prSet presAssocID="{EBE862E1-9761-4AA7-AA00-BD79FA3B27DD}" presName="spaceBetweenRectangles" presStyleCnt="0"/>
      <dgm:spPr/>
    </dgm:pt>
    <dgm:pt modelId="{6AA3FB3F-E213-4147-93D1-22B952CDFE17}" type="pres">
      <dgm:prSet presAssocID="{2DC4903D-31E8-4ED6-875F-63877788B702}" presName="composite" presStyleCnt="0"/>
      <dgm:spPr/>
    </dgm:pt>
    <dgm:pt modelId="{270971D8-F05B-4392-88C0-D9921BB5F6B0}" type="pres">
      <dgm:prSet presAssocID="{2DC4903D-31E8-4ED6-875F-63877788B702}" presName="L1TextContainer" presStyleLbl="alignNode1" presStyleIdx="1" presStyleCnt="5">
        <dgm:presLayoutVars>
          <dgm:chMax val="1"/>
          <dgm:chPref val="1"/>
          <dgm:bulletEnabled val="1"/>
        </dgm:presLayoutVars>
      </dgm:prSet>
      <dgm:spPr/>
    </dgm:pt>
    <dgm:pt modelId="{68B34C20-0EE9-4A51-9634-702BEA794899}" type="pres">
      <dgm:prSet presAssocID="{2DC4903D-31E8-4ED6-875F-63877788B702}" presName="L2TextContainerWrapper" presStyleCnt="0">
        <dgm:presLayoutVars>
          <dgm:bulletEnabled val="1"/>
        </dgm:presLayoutVars>
      </dgm:prSet>
      <dgm:spPr/>
    </dgm:pt>
    <dgm:pt modelId="{1D60394B-1800-4790-9694-08B1C1D1B34D}" type="pres">
      <dgm:prSet presAssocID="{2DC4903D-31E8-4ED6-875F-63877788B702}" presName="L2TextContainer" presStyleLbl="bgAccFollowNode1" presStyleIdx="1" presStyleCnt="5"/>
      <dgm:spPr/>
    </dgm:pt>
    <dgm:pt modelId="{F7828579-24D8-4EC2-A1D6-344D5AD522E4}" type="pres">
      <dgm:prSet presAssocID="{2DC4903D-31E8-4ED6-875F-63877788B702}" presName="FlexibleEmptyPlaceHolder" presStyleCnt="0"/>
      <dgm:spPr/>
    </dgm:pt>
    <dgm:pt modelId="{59F1EF41-14EA-48EE-A559-118169DBDB24}" type="pres">
      <dgm:prSet presAssocID="{2DC4903D-31E8-4ED6-875F-63877788B702}" presName="ConnectLine" presStyleLbl="sibTrans1D1" presStyleIdx="1" presStyleCnt="5"/>
      <dgm:spPr>
        <a:ln>
          <a:solidFill>
            <a:schemeClr val="accent3"/>
          </a:solidFill>
        </a:ln>
      </dgm:spPr>
    </dgm:pt>
    <dgm:pt modelId="{8E0947F0-E28B-4B2E-B1D6-BFEED1AF012B}" type="pres">
      <dgm:prSet presAssocID="{2DC4903D-31E8-4ED6-875F-63877788B702}" presName="ConnectorPoint" presStyleLbl="node1" presStyleIdx="1" presStyleCnt="5"/>
      <dgm:spPr>
        <a:solidFill>
          <a:schemeClr val="accent3"/>
        </a:solidFill>
        <a:ln w="6350" cap="flat" cmpd="sng" algn="ctr">
          <a:noFill/>
          <a:prstDash val="solid"/>
          <a:miter lim="800000"/>
        </a:ln>
        <a:effectLst/>
      </dgm:spPr>
    </dgm:pt>
    <dgm:pt modelId="{6BA99215-8D0D-4B24-ACDB-B8619064A20A}" type="pres">
      <dgm:prSet presAssocID="{2DC4903D-31E8-4ED6-875F-63877788B702}" presName="EmptyPlaceHolder" presStyleCnt="0"/>
      <dgm:spPr/>
    </dgm:pt>
    <dgm:pt modelId="{9B2B8A77-95BF-4B3D-B7A2-74A64BEAD033}" type="pres">
      <dgm:prSet presAssocID="{EBFDEA83-93E5-4D72-A672-078838B258F5}" presName="spaceBetweenRectangles" presStyleCnt="0"/>
      <dgm:spPr/>
    </dgm:pt>
    <dgm:pt modelId="{CB500B18-4CCC-44D0-A7EE-E63EC340604C}" type="pres">
      <dgm:prSet presAssocID="{8A93A940-284B-49B0-9D89-5FA2B3B3C7E5}" presName="composite" presStyleCnt="0"/>
      <dgm:spPr/>
    </dgm:pt>
    <dgm:pt modelId="{A7F04B95-81DC-4C70-990B-FEE82F4C63E7}" type="pres">
      <dgm:prSet presAssocID="{8A93A940-284B-49B0-9D89-5FA2B3B3C7E5}" presName="L1TextContainer" presStyleLbl="alignNode1" presStyleIdx="2" presStyleCnt="5">
        <dgm:presLayoutVars>
          <dgm:chMax val="1"/>
          <dgm:chPref val="1"/>
          <dgm:bulletEnabled val="1"/>
        </dgm:presLayoutVars>
      </dgm:prSet>
      <dgm:spPr/>
    </dgm:pt>
    <dgm:pt modelId="{16384FAB-C600-47F1-91A6-2EF972F345F9}" type="pres">
      <dgm:prSet presAssocID="{8A93A940-284B-49B0-9D89-5FA2B3B3C7E5}" presName="L2TextContainerWrapper" presStyleCnt="0">
        <dgm:presLayoutVars>
          <dgm:bulletEnabled val="1"/>
        </dgm:presLayoutVars>
      </dgm:prSet>
      <dgm:spPr/>
    </dgm:pt>
    <dgm:pt modelId="{725F2AEF-0925-4411-A89A-5976D96BC3B1}" type="pres">
      <dgm:prSet presAssocID="{8A93A940-284B-49B0-9D89-5FA2B3B3C7E5}" presName="L2TextContainer" presStyleLbl="bgAccFollowNode1" presStyleIdx="2" presStyleCnt="5"/>
      <dgm:spPr/>
    </dgm:pt>
    <dgm:pt modelId="{F1CEE27F-E297-4972-B373-BDB021CAF74B}" type="pres">
      <dgm:prSet presAssocID="{8A93A940-284B-49B0-9D89-5FA2B3B3C7E5}" presName="FlexibleEmptyPlaceHolder" presStyleCnt="0"/>
      <dgm:spPr/>
    </dgm:pt>
    <dgm:pt modelId="{3F1F843F-8CAA-4ECF-B5A2-211D6C43D3C6}" type="pres">
      <dgm:prSet presAssocID="{8A93A940-284B-49B0-9D89-5FA2B3B3C7E5}" presName="ConnectLine" presStyleLbl="sibTrans1D1" presStyleIdx="2" presStyleCnt="5"/>
      <dgm:spPr>
        <a:ln>
          <a:solidFill>
            <a:schemeClr val="accent3"/>
          </a:solidFill>
        </a:ln>
      </dgm:spPr>
    </dgm:pt>
    <dgm:pt modelId="{53B98CC0-1029-46A6-8053-0933F88F7705}" type="pres">
      <dgm:prSet presAssocID="{8A93A940-284B-49B0-9D89-5FA2B3B3C7E5}" presName="ConnectorPoint" presStyleLbl="node1" presStyleIdx="2" presStyleCnt="5"/>
      <dgm:spPr>
        <a:solidFill>
          <a:schemeClr val="accent3"/>
        </a:solidFill>
        <a:ln w="6350" cap="flat" cmpd="sng" algn="ctr">
          <a:solidFill>
            <a:schemeClr val="lt1">
              <a:hueOff val="0"/>
              <a:satOff val="0"/>
              <a:lumOff val="0"/>
              <a:alphaOff val="0"/>
            </a:schemeClr>
          </a:solidFill>
          <a:prstDash val="solid"/>
          <a:miter lim="800000"/>
        </a:ln>
        <a:effectLst/>
      </dgm:spPr>
    </dgm:pt>
    <dgm:pt modelId="{ED7FD386-E91E-4500-9B1B-A5B2EA2DCD9E}" type="pres">
      <dgm:prSet presAssocID="{8A93A940-284B-49B0-9D89-5FA2B3B3C7E5}" presName="EmptyPlaceHolder" presStyleCnt="0"/>
      <dgm:spPr/>
    </dgm:pt>
    <dgm:pt modelId="{D10A3234-F9BB-4A9C-A091-F5DBA518BE7C}" type="pres">
      <dgm:prSet presAssocID="{E0447E4A-3C15-4884-AEBE-804149EBD331}" presName="spaceBetweenRectangles" presStyleCnt="0"/>
      <dgm:spPr/>
    </dgm:pt>
    <dgm:pt modelId="{22D62643-0B0C-4009-9E59-829FBA28D384}" type="pres">
      <dgm:prSet presAssocID="{9AF37458-0230-40CA-8925-892AF1C7E64E}" presName="composite" presStyleCnt="0"/>
      <dgm:spPr/>
    </dgm:pt>
    <dgm:pt modelId="{0514CBBB-524C-44B6-8CFF-9E8C353AFFA2}" type="pres">
      <dgm:prSet presAssocID="{9AF37458-0230-40CA-8925-892AF1C7E64E}" presName="L1TextContainer" presStyleLbl="alignNode1" presStyleIdx="3" presStyleCnt="5">
        <dgm:presLayoutVars>
          <dgm:chMax val="1"/>
          <dgm:chPref val="1"/>
          <dgm:bulletEnabled val="1"/>
        </dgm:presLayoutVars>
      </dgm:prSet>
      <dgm:spPr/>
    </dgm:pt>
    <dgm:pt modelId="{B6D17318-869C-4129-A21A-C5218F9F3011}" type="pres">
      <dgm:prSet presAssocID="{9AF37458-0230-40CA-8925-892AF1C7E64E}" presName="L2TextContainerWrapper" presStyleCnt="0">
        <dgm:presLayoutVars>
          <dgm:bulletEnabled val="1"/>
        </dgm:presLayoutVars>
      </dgm:prSet>
      <dgm:spPr/>
    </dgm:pt>
    <dgm:pt modelId="{4FB5810C-9282-4912-9FA8-160D6841B3A6}" type="pres">
      <dgm:prSet presAssocID="{9AF37458-0230-40CA-8925-892AF1C7E64E}" presName="L2TextContainer" presStyleLbl="bgAccFollowNode1" presStyleIdx="3" presStyleCnt="5"/>
      <dgm:spPr/>
    </dgm:pt>
    <dgm:pt modelId="{D60ECA16-6F71-4366-B966-30116FACD734}" type="pres">
      <dgm:prSet presAssocID="{9AF37458-0230-40CA-8925-892AF1C7E64E}" presName="FlexibleEmptyPlaceHolder" presStyleCnt="0"/>
      <dgm:spPr/>
    </dgm:pt>
    <dgm:pt modelId="{EDD3BD9D-B263-49EF-A321-1E02CAF28CE0}" type="pres">
      <dgm:prSet presAssocID="{9AF37458-0230-40CA-8925-892AF1C7E64E}" presName="ConnectLine" presStyleLbl="sibTrans1D1" presStyleIdx="3" presStyleCnt="5"/>
      <dgm:spPr>
        <a:ln>
          <a:solidFill>
            <a:schemeClr val="accent3"/>
          </a:solidFill>
        </a:ln>
      </dgm:spPr>
    </dgm:pt>
    <dgm:pt modelId="{A4207AAD-88DF-4517-A728-6745DFEAC878}" type="pres">
      <dgm:prSet presAssocID="{9AF37458-0230-40CA-8925-892AF1C7E64E}" presName="ConnectorPoint" presStyleLbl="node1" presStyleIdx="3" presStyleCnt="5"/>
      <dgm:spPr>
        <a:solidFill>
          <a:schemeClr val="accent3"/>
        </a:solidFill>
        <a:ln w="6350" cap="flat" cmpd="sng" algn="ctr">
          <a:noFill/>
          <a:prstDash val="solid"/>
          <a:miter lim="800000"/>
        </a:ln>
        <a:effectLst/>
      </dgm:spPr>
    </dgm:pt>
    <dgm:pt modelId="{064241AA-32BB-4467-B7A4-3563A1BD5E7B}" type="pres">
      <dgm:prSet presAssocID="{9AF37458-0230-40CA-8925-892AF1C7E64E}" presName="EmptyPlaceHolder" presStyleCnt="0"/>
      <dgm:spPr/>
    </dgm:pt>
    <dgm:pt modelId="{9BD0D184-0AC4-4BDA-90B3-8DE505DB6A4F}" type="pres">
      <dgm:prSet presAssocID="{C1F3A2AD-E46A-4751-95FE-2E415D96E62A}" presName="spaceBetweenRectangles" presStyleCnt="0"/>
      <dgm:spPr/>
    </dgm:pt>
    <dgm:pt modelId="{4BDB2D9A-8CCD-4627-B11D-284D1486584E}" type="pres">
      <dgm:prSet presAssocID="{76450EAB-9938-40F4-9200-A8D2B88D1B1B}" presName="composite" presStyleCnt="0"/>
      <dgm:spPr/>
    </dgm:pt>
    <dgm:pt modelId="{3C8DCD87-BA03-4CFF-A3D8-0137B3D6786E}" type="pres">
      <dgm:prSet presAssocID="{76450EAB-9938-40F4-9200-A8D2B88D1B1B}" presName="L1TextContainer" presStyleLbl="alignNode1" presStyleIdx="4" presStyleCnt="5" custLinFactNeighborX="-308">
        <dgm:presLayoutVars>
          <dgm:chMax val="1"/>
          <dgm:chPref val="1"/>
          <dgm:bulletEnabled val="1"/>
        </dgm:presLayoutVars>
      </dgm:prSet>
      <dgm:spPr/>
    </dgm:pt>
    <dgm:pt modelId="{51C045F3-1AC8-4F60-ADFA-BD4A4450C633}" type="pres">
      <dgm:prSet presAssocID="{76450EAB-9938-40F4-9200-A8D2B88D1B1B}" presName="L2TextContainerWrapper" presStyleCnt="0">
        <dgm:presLayoutVars>
          <dgm:bulletEnabled val="1"/>
        </dgm:presLayoutVars>
      </dgm:prSet>
      <dgm:spPr/>
    </dgm:pt>
    <dgm:pt modelId="{C5640C9F-6F1A-4E9E-803C-C8215CD9E3E4}" type="pres">
      <dgm:prSet presAssocID="{76450EAB-9938-40F4-9200-A8D2B88D1B1B}" presName="L2TextContainer" presStyleLbl="bgAccFollowNode1" presStyleIdx="4" presStyleCnt="5"/>
      <dgm:spPr/>
    </dgm:pt>
    <dgm:pt modelId="{68A1A61D-E6DF-4865-B8AA-D0DDAE055D3F}" type="pres">
      <dgm:prSet presAssocID="{76450EAB-9938-40F4-9200-A8D2B88D1B1B}" presName="FlexibleEmptyPlaceHolder" presStyleCnt="0"/>
      <dgm:spPr/>
    </dgm:pt>
    <dgm:pt modelId="{84F2E9AB-60CD-400A-B5D9-25E3926D517A}" type="pres">
      <dgm:prSet presAssocID="{76450EAB-9938-40F4-9200-A8D2B88D1B1B}" presName="ConnectLine" presStyleLbl="sibTrans1D1" presStyleIdx="4" presStyleCnt="5"/>
      <dgm:spPr>
        <a:ln>
          <a:solidFill>
            <a:schemeClr val="accent3"/>
          </a:solidFill>
        </a:ln>
      </dgm:spPr>
    </dgm:pt>
    <dgm:pt modelId="{09766411-F982-444E-8F42-45CAD3F6C3BE}" type="pres">
      <dgm:prSet presAssocID="{76450EAB-9938-40F4-9200-A8D2B88D1B1B}" presName="ConnectorPoint" presStyleLbl="node1" presStyleIdx="4" presStyleCnt="5"/>
      <dgm:spPr>
        <a:solidFill>
          <a:schemeClr val="accent3"/>
        </a:solidFill>
        <a:ln w="6350" cap="flat" cmpd="sng" algn="ctr">
          <a:solidFill>
            <a:schemeClr val="lt1">
              <a:hueOff val="0"/>
              <a:satOff val="0"/>
              <a:lumOff val="0"/>
              <a:alphaOff val="0"/>
            </a:schemeClr>
          </a:solidFill>
          <a:prstDash val="solid"/>
          <a:miter lim="800000"/>
        </a:ln>
        <a:effectLst/>
      </dgm:spPr>
    </dgm:pt>
    <dgm:pt modelId="{773228E3-A0C5-492A-AFE9-8B95095D6F77}" type="pres">
      <dgm:prSet presAssocID="{76450EAB-9938-40F4-9200-A8D2B88D1B1B}" presName="EmptyPlaceHolder" presStyleCnt="0"/>
      <dgm:spPr/>
    </dgm:pt>
  </dgm:ptLst>
  <dgm:cxnLst>
    <dgm:cxn modelId="{757ACC1F-33BF-4FDD-9E23-B52DCEBB38E9}" type="presOf" srcId="{3B94DD6F-2724-4746-9711-0EF4A09B54FB}" destId="{725F2AEF-0925-4411-A89A-5976D96BC3B1}" srcOrd="0" destOrd="0" presId="urn:microsoft.com/office/officeart/2017/3/layout/HorizontalLabelsTimeline"/>
    <dgm:cxn modelId="{A3F50128-0096-4282-AE4B-6685DF8CD221}" srcId="{9AF37458-0230-40CA-8925-892AF1C7E64E}" destId="{C08851DC-1146-4F85-9775-449DE6F6843C}" srcOrd="0" destOrd="0" parTransId="{1F1D48A3-6C7D-4209-8D13-3C308AE84CE7}" sibTransId="{9C3153B7-DC76-496E-BC6C-3A1CA73135B5}"/>
    <dgm:cxn modelId="{E292FB38-C739-403C-94EA-FEBF6C90B890}" type="presOf" srcId="{6BA5F3BE-D53A-42E0-A7FE-674B99BD07E6}" destId="{C5640C9F-6F1A-4E9E-803C-C8215CD9E3E4}" srcOrd="0" destOrd="0" presId="urn:microsoft.com/office/officeart/2017/3/layout/HorizontalLabelsTimeline"/>
    <dgm:cxn modelId="{4F0EAB3D-D6DC-4270-A428-F626A2666D2A}" type="presOf" srcId="{8A93A940-284B-49B0-9D89-5FA2B3B3C7E5}" destId="{A7F04B95-81DC-4C70-990B-FEE82F4C63E7}" srcOrd="0" destOrd="0" presId="urn:microsoft.com/office/officeart/2017/3/layout/HorizontalLabelsTimeline"/>
    <dgm:cxn modelId="{982D7B44-1518-4DD0-82D4-8A3901DD95E9}" srcId="{FF3CD410-5E2E-4080-A893-907D31D22CB3}" destId="{8A93A940-284B-49B0-9D89-5FA2B3B3C7E5}" srcOrd="2" destOrd="0" parTransId="{CD96219D-3688-4138-ACC9-901ED9FEACCC}" sibTransId="{E0447E4A-3C15-4884-AEBE-804149EBD331}"/>
    <dgm:cxn modelId="{A319CB69-6926-431D-A805-EACBFA83FA66}" srcId="{FF3CD410-5E2E-4080-A893-907D31D22CB3}" destId="{2DC4903D-31E8-4ED6-875F-63877788B702}" srcOrd="1" destOrd="0" parTransId="{A18F8C20-9A13-44DB-9E45-C2DE49ACE5D9}" sibTransId="{EBFDEA83-93E5-4D72-A672-078838B258F5}"/>
    <dgm:cxn modelId="{935F274E-0D61-4EDD-92A7-9CA37702DC15}" type="presOf" srcId="{2DC4903D-31E8-4ED6-875F-63877788B702}" destId="{270971D8-F05B-4392-88C0-D9921BB5F6B0}" srcOrd="0" destOrd="0" presId="urn:microsoft.com/office/officeart/2017/3/layout/HorizontalLabelsTimeline"/>
    <dgm:cxn modelId="{24FE186F-F804-46F5-9C2D-96C1655A06BB}" type="presOf" srcId="{FF3CD410-5E2E-4080-A893-907D31D22CB3}" destId="{687CC7BD-79EF-4A0F-BDD3-809BFA49E6BE}" srcOrd="0" destOrd="0" presId="urn:microsoft.com/office/officeart/2017/3/layout/HorizontalLabelsTimeline"/>
    <dgm:cxn modelId="{6FD83F74-4161-4581-8BA8-B7B514FF6808}" srcId="{FF3CD410-5E2E-4080-A893-907D31D22CB3}" destId="{76450EAB-9938-40F4-9200-A8D2B88D1B1B}" srcOrd="4" destOrd="0" parTransId="{FAB5823D-CE6E-44DE-8B5A-71782A17FE7E}" sibTransId="{82F625FB-1FB2-4D3E-91F8-D5C58CBA5C5F}"/>
    <dgm:cxn modelId="{F7A46874-6A72-4942-A62F-472068CA8C23}" type="presOf" srcId="{76450EAB-9938-40F4-9200-A8D2B88D1B1B}" destId="{3C8DCD87-BA03-4CFF-A3D8-0137B3D6786E}" srcOrd="0" destOrd="0" presId="urn:microsoft.com/office/officeart/2017/3/layout/HorizontalLabelsTimeline"/>
    <dgm:cxn modelId="{6AEB3B94-8522-4F42-A6BC-BC55C5AED92F}" srcId="{76450EAB-9938-40F4-9200-A8D2B88D1B1B}" destId="{6BA5F3BE-D53A-42E0-A7FE-674B99BD07E6}" srcOrd="0" destOrd="0" parTransId="{9484BBA1-86EE-4AA2-B94A-A26EED0EFB1E}" sibTransId="{48C67DB7-8AA6-454C-83AE-A16B3B9F45FF}"/>
    <dgm:cxn modelId="{68D35F9D-DABF-4E5A-94D4-F988D8E84907}" srcId="{D423FB80-F2BD-4DDE-80B1-76F84FE09A02}" destId="{245E128E-7700-4C91-9411-CDD1DCA94D67}" srcOrd="0" destOrd="0" parTransId="{B4D95EBA-0423-4AFA-B379-E030341B1F23}" sibTransId="{4963BA97-D4C5-477B-9B0D-68DB38F61579}"/>
    <dgm:cxn modelId="{7A9E109E-17C2-437F-B259-9868DBDFE57C}" type="presOf" srcId="{C08851DC-1146-4F85-9775-449DE6F6843C}" destId="{4FB5810C-9282-4912-9FA8-160D6841B3A6}" srcOrd="0" destOrd="0" presId="urn:microsoft.com/office/officeart/2017/3/layout/HorizontalLabelsTimeline"/>
    <dgm:cxn modelId="{2562A5AF-EDEA-4C98-ADD3-C5343E4A030C}" srcId="{8A93A940-284B-49B0-9D89-5FA2B3B3C7E5}" destId="{3B94DD6F-2724-4746-9711-0EF4A09B54FB}" srcOrd="0" destOrd="0" parTransId="{9C02415F-27A0-4AA8-A7F4-A64915C8C255}" sibTransId="{141B8AC4-61FB-4245-A314-F0F85626A652}"/>
    <dgm:cxn modelId="{5BF3B7B1-A779-4E2D-8625-77DE0CA38FEE}" srcId="{FF3CD410-5E2E-4080-A893-907D31D22CB3}" destId="{D423FB80-F2BD-4DDE-80B1-76F84FE09A02}" srcOrd="0" destOrd="0" parTransId="{9B1CA3FF-D252-4AF5-8F50-CFC93ACA9175}" sibTransId="{EBE862E1-9761-4AA7-AA00-BD79FA3B27DD}"/>
    <dgm:cxn modelId="{F68895C0-3F1F-4678-B72B-DB82A8D7873D}" type="presOf" srcId="{245E128E-7700-4C91-9411-CDD1DCA94D67}" destId="{255B3FC7-BD87-4810-87ED-7952D0F23157}" srcOrd="0" destOrd="0" presId="urn:microsoft.com/office/officeart/2017/3/layout/HorizontalLabelsTimeline"/>
    <dgm:cxn modelId="{88D1B1C1-C286-42B6-8578-02F7ADF070AF}" type="presOf" srcId="{9AF37458-0230-40CA-8925-892AF1C7E64E}" destId="{0514CBBB-524C-44B6-8CFF-9E8C353AFFA2}" srcOrd="0" destOrd="0" presId="urn:microsoft.com/office/officeart/2017/3/layout/HorizontalLabelsTimeline"/>
    <dgm:cxn modelId="{607143D0-C26B-448B-8E8C-A8A46198F0C6}" srcId="{2DC4903D-31E8-4ED6-875F-63877788B702}" destId="{A9FB790A-3E33-4887-962E-7206A01AD84F}" srcOrd="0" destOrd="0" parTransId="{2E34BE83-4A83-4B5F-8976-D4AC57FE5007}" sibTransId="{A18338C2-0675-4B1C-898F-3D939F41C34C}"/>
    <dgm:cxn modelId="{13B073DF-B512-4DC4-BFED-259DE69EBDB5}" srcId="{FF3CD410-5E2E-4080-A893-907D31D22CB3}" destId="{9AF37458-0230-40CA-8925-892AF1C7E64E}" srcOrd="3" destOrd="0" parTransId="{D575A58F-61CB-4DBD-B271-C7726B0368DC}" sibTransId="{C1F3A2AD-E46A-4751-95FE-2E415D96E62A}"/>
    <dgm:cxn modelId="{913E9CE7-B8A6-4506-ADA2-FB6349E99383}" type="presOf" srcId="{A9FB790A-3E33-4887-962E-7206A01AD84F}" destId="{1D60394B-1800-4790-9694-08B1C1D1B34D}" srcOrd="0" destOrd="0" presId="urn:microsoft.com/office/officeart/2017/3/layout/HorizontalLabelsTimeline"/>
    <dgm:cxn modelId="{FAEC57FD-E661-46F9-8FC2-72568E9086CE}" type="presOf" srcId="{D423FB80-F2BD-4DDE-80B1-76F84FE09A02}" destId="{64E37A6A-8F95-4F28-92FC-1FE8089D7DAF}" srcOrd="0" destOrd="0" presId="urn:microsoft.com/office/officeart/2017/3/layout/HorizontalLabelsTimeline"/>
    <dgm:cxn modelId="{41A1825C-6B33-4866-A7F1-A86BC36862B3}" type="presParOf" srcId="{687CC7BD-79EF-4A0F-BDD3-809BFA49E6BE}" destId="{6168B371-2815-4661-9209-F8A29814ADCC}" srcOrd="0" destOrd="0" presId="urn:microsoft.com/office/officeart/2017/3/layout/HorizontalLabelsTimeline"/>
    <dgm:cxn modelId="{281FC94C-5AAC-413C-803D-BB6EEF9AD3A6}" type="presParOf" srcId="{687CC7BD-79EF-4A0F-BDD3-809BFA49E6BE}" destId="{4C5F54B5-504F-4069-AF1D-9A370FBD268C}" srcOrd="1" destOrd="0" presId="urn:microsoft.com/office/officeart/2017/3/layout/HorizontalLabelsTimeline"/>
    <dgm:cxn modelId="{CFDEA283-4601-4089-8563-A85225CFEF1D}" type="presParOf" srcId="{4C5F54B5-504F-4069-AF1D-9A370FBD268C}" destId="{34539F78-7536-446A-B749-4315D26F2C4E}" srcOrd="0" destOrd="0" presId="urn:microsoft.com/office/officeart/2017/3/layout/HorizontalLabelsTimeline"/>
    <dgm:cxn modelId="{8A5756AD-D676-4F95-8A8A-CDE3EA13E14C}" type="presParOf" srcId="{34539F78-7536-446A-B749-4315D26F2C4E}" destId="{64E37A6A-8F95-4F28-92FC-1FE8089D7DAF}" srcOrd="0" destOrd="0" presId="urn:microsoft.com/office/officeart/2017/3/layout/HorizontalLabelsTimeline"/>
    <dgm:cxn modelId="{C64DD621-F766-410D-81AE-A692FE379207}" type="presParOf" srcId="{34539F78-7536-446A-B749-4315D26F2C4E}" destId="{301B11E7-9AB9-40DA-A950-87C47281308D}" srcOrd="1" destOrd="0" presId="urn:microsoft.com/office/officeart/2017/3/layout/HorizontalLabelsTimeline"/>
    <dgm:cxn modelId="{72141621-AC11-4C6D-A617-B6CF19C76AAE}" type="presParOf" srcId="{301B11E7-9AB9-40DA-A950-87C47281308D}" destId="{255B3FC7-BD87-4810-87ED-7952D0F23157}" srcOrd="0" destOrd="0" presId="urn:microsoft.com/office/officeart/2017/3/layout/HorizontalLabelsTimeline"/>
    <dgm:cxn modelId="{C728B947-ADB2-406E-9206-93298476CEFD}" type="presParOf" srcId="{301B11E7-9AB9-40DA-A950-87C47281308D}" destId="{4B545162-9690-412E-B970-54DA905B44AF}" srcOrd="1" destOrd="0" presId="urn:microsoft.com/office/officeart/2017/3/layout/HorizontalLabelsTimeline"/>
    <dgm:cxn modelId="{9B7FD2A9-25B9-477B-AC6A-FE14BD3BFF32}" type="presParOf" srcId="{34539F78-7536-446A-B749-4315D26F2C4E}" destId="{DF478A7F-4668-4E0A-86F7-C1205CF5AA73}" srcOrd="2" destOrd="0" presId="urn:microsoft.com/office/officeart/2017/3/layout/HorizontalLabelsTimeline"/>
    <dgm:cxn modelId="{A1F8B173-85E4-4ED9-BFF5-CF116D6F7CE3}" type="presParOf" srcId="{34539F78-7536-446A-B749-4315D26F2C4E}" destId="{6D7F9BE3-3008-4E5E-96F3-C71D72649902}" srcOrd="3" destOrd="0" presId="urn:microsoft.com/office/officeart/2017/3/layout/HorizontalLabelsTimeline"/>
    <dgm:cxn modelId="{74F580D4-41FC-4B1B-82E4-22FCC2246045}" type="presParOf" srcId="{34539F78-7536-446A-B749-4315D26F2C4E}" destId="{02633C3C-6589-41FB-998C-85A7548107A4}" srcOrd="4" destOrd="0" presId="urn:microsoft.com/office/officeart/2017/3/layout/HorizontalLabelsTimeline"/>
    <dgm:cxn modelId="{ACB72553-49A5-440C-B1C8-D7D8CFF44BD6}" type="presParOf" srcId="{4C5F54B5-504F-4069-AF1D-9A370FBD268C}" destId="{41467129-B2CC-4E38-A5B2-56D30FA28409}" srcOrd="1" destOrd="0" presId="urn:microsoft.com/office/officeart/2017/3/layout/HorizontalLabelsTimeline"/>
    <dgm:cxn modelId="{779E8BAE-E165-44A0-8F61-F1D6F07BA6D3}" type="presParOf" srcId="{4C5F54B5-504F-4069-AF1D-9A370FBD268C}" destId="{6AA3FB3F-E213-4147-93D1-22B952CDFE17}" srcOrd="2" destOrd="0" presId="urn:microsoft.com/office/officeart/2017/3/layout/HorizontalLabelsTimeline"/>
    <dgm:cxn modelId="{FDEBFC71-A7CC-4193-89B3-3D17A65C6735}" type="presParOf" srcId="{6AA3FB3F-E213-4147-93D1-22B952CDFE17}" destId="{270971D8-F05B-4392-88C0-D9921BB5F6B0}" srcOrd="0" destOrd="0" presId="urn:microsoft.com/office/officeart/2017/3/layout/HorizontalLabelsTimeline"/>
    <dgm:cxn modelId="{DDE712DF-EAC7-4AEA-8C8F-518516542CAF}" type="presParOf" srcId="{6AA3FB3F-E213-4147-93D1-22B952CDFE17}" destId="{68B34C20-0EE9-4A51-9634-702BEA794899}" srcOrd="1" destOrd="0" presId="urn:microsoft.com/office/officeart/2017/3/layout/HorizontalLabelsTimeline"/>
    <dgm:cxn modelId="{0AB24538-9BA6-44A1-BA14-80061D14A8F4}" type="presParOf" srcId="{68B34C20-0EE9-4A51-9634-702BEA794899}" destId="{1D60394B-1800-4790-9694-08B1C1D1B34D}" srcOrd="0" destOrd="0" presId="urn:microsoft.com/office/officeart/2017/3/layout/HorizontalLabelsTimeline"/>
    <dgm:cxn modelId="{2AAA8EAA-0E27-421D-A811-E0050D6E2E66}" type="presParOf" srcId="{68B34C20-0EE9-4A51-9634-702BEA794899}" destId="{F7828579-24D8-4EC2-A1D6-344D5AD522E4}" srcOrd="1" destOrd="0" presId="urn:microsoft.com/office/officeart/2017/3/layout/HorizontalLabelsTimeline"/>
    <dgm:cxn modelId="{1951676A-386A-4A55-8D85-8529FCA60223}" type="presParOf" srcId="{6AA3FB3F-E213-4147-93D1-22B952CDFE17}" destId="{59F1EF41-14EA-48EE-A559-118169DBDB24}" srcOrd="2" destOrd="0" presId="urn:microsoft.com/office/officeart/2017/3/layout/HorizontalLabelsTimeline"/>
    <dgm:cxn modelId="{FF7D7122-10DC-403C-B42A-BC23EECD800F}" type="presParOf" srcId="{6AA3FB3F-E213-4147-93D1-22B952CDFE17}" destId="{8E0947F0-E28B-4B2E-B1D6-BFEED1AF012B}" srcOrd="3" destOrd="0" presId="urn:microsoft.com/office/officeart/2017/3/layout/HorizontalLabelsTimeline"/>
    <dgm:cxn modelId="{11C26640-7348-4167-8AF4-596740246EB0}" type="presParOf" srcId="{6AA3FB3F-E213-4147-93D1-22B952CDFE17}" destId="{6BA99215-8D0D-4B24-ACDB-B8619064A20A}" srcOrd="4" destOrd="0" presId="urn:microsoft.com/office/officeart/2017/3/layout/HorizontalLabelsTimeline"/>
    <dgm:cxn modelId="{4C86226D-C9C0-4413-B426-06F8252E51C5}" type="presParOf" srcId="{4C5F54B5-504F-4069-AF1D-9A370FBD268C}" destId="{9B2B8A77-95BF-4B3D-B7A2-74A64BEAD033}" srcOrd="3" destOrd="0" presId="urn:microsoft.com/office/officeart/2017/3/layout/HorizontalLabelsTimeline"/>
    <dgm:cxn modelId="{DA1E98F3-DEEF-449E-A505-7BE8E77DC666}" type="presParOf" srcId="{4C5F54B5-504F-4069-AF1D-9A370FBD268C}" destId="{CB500B18-4CCC-44D0-A7EE-E63EC340604C}" srcOrd="4" destOrd="0" presId="urn:microsoft.com/office/officeart/2017/3/layout/HorizontalLabelsTimeline"/>
    <dgm:cxn modelId="{5DE12D35-65C6-43A3-9CCB-9DB1FBB88A6F}" type="presParOf" srcId="{CB500B18-4CCC-44D0-A7EE-E63EC340604C}" destId="{A7F04B95-81DC-4C70-990B-FEE82F4C63E7}" srcOrd="0" destOrd="0" presId="urn:microsoft.com/office/officeart/2017/3/layout/HorizontalLabelsTimeline"/>
    <dgm:cxn modelId="{84E6A2E6-334E-486A-9E18-50B4C9242157}" type="presParOf" srcId="{CB500B18-4CCC-44D0-A7EE-E63EC340604C}" destId="{16384FAB-C600-47F1-91A6-2EF972F345F9}" srcOrd="1" destOrd="0" presId="urn:microsoft.com/office/officeart/2017/3/layout/HorizontalLabelsTimeline"/>
    <dgm:cxn modelId="{0D7AFB00-50B5-4763-8B9B-058959A93926}" type="presParOf" srcId="{16384FAB-C600-47F1-91A6-2EF972F345F9}" destId="{725F2AEF-0925-4411-A89A-5976D96BC3B1}" srcOrd="0" destOrd="0" presId="urn:microsoft.com/office/officeart/2017/3/layout/HorizontalLabelsTimeline"/>
    <dgm:cxn modelId="{6BE0CB7D-05CB-48BF-95E8-5BD301DDCFDF}" type="presParOf" srcId="{16384FAB-C600-47F1-91A6-2EF972F345F9}" destId="{F1CEE27F-E297-4972-B373-BDB021CAF74B}" srcOrd="1" destOrd="0" presId="urn:microsoft.com/office/officeart/2017/3/layout/HorizontalLabelsTimeline"/>
    <dgm:cxn modelId="{73AA2BF1-3651-48D4-B218-B7BECAF7B8D5}" type="presParOf" srcId="{CB500B18-4CCC-44D0-A7EE-E63EC340604C}" destId="{3F1F843F-8CAA-4ECF-B5A2-211D6C43D3C6}" srcOrd="2" destOrd="0" presId="urn:microsoft.com/office/officeart/2017/3/layout/HorizontalLabelsTimeline"/>
    <dgm:cxn modelId="{3C38FC4B-81C9-40B9-BE5E-6E8032D8A2A6}" type="presParOf" srcId="{CB500B18-4CCC-44D0-A7EE-E63EC340604C}" destId="{53B98CC0-1029-46A6-8053-0933F88F7705}" srcOrd="3" destOrd="0" presId="urn:microsoft.com/office/officeart/2017/3/layout/HorizontalLabelsTimeline"/>
    <dgm:cxn modelId="{6DDB047D-A89D-46BF-8D68-1A2DD3FE6D44}" type="presParOf" srcId="{CB500B18-4CCC-44D0-A7EE-E63EC340604C}" destId="{ED7FD386-E91E-4500-9B1B-A5B2EA2DCD9E}" srcOrd="4" destOrd="0" presId="urn:microsoft.com/office/officeart/2017/3/layout/HorizontalLabelsTimeline"/>
    <dgm:cxn modelId="{7224374C-AF62-4551-B883-0678F11DFE0E}" type="presParOf" srcId="{4C5F54B5-504F-4069-AF1D-9A370FBD268C}" destId="{D10A3234-F9BB-4A9C-A091-F5DBA518BE7C}" srcOrd="5" destOrd="0" presId="urn:microsoft.com/office/officeart/2017/3/layout/HorizontalLabelsTimeline"/>
    <dgm:cxn modelId="{E92C2D54-2030-4998-B6E1-0B397FD496E8}" type="presParOf" srcId="{4C5F54B5-504F-4069-AF1D-9A370FBD268C}" destId="{22D62643-0B0C-4009-9E59-829FBA28D384}" srcOrd="6" destOrd="0" presId="urn:microsoft.com/office/officeart/2017/3/layout/HorizontalLabelsTimeline"/>
    <dgm:cxn modelId="{83F2BFCB-71E8-4532-8742-A465ADABCDDF}" type="presParOf" srcId="{22D62643-0B0C-4009-9E59-829FBA28D384}" destId="{0514CBBB-524C-44B6-8CFF-9E8C353AFFA2}" srcOrd="0" destOrd="0" presId="urn:microsoft.com/office/officeart/2017/3/layout/HorizontalLabelsTimeline"/>
    <dgm:cxn modelId="{A5413EA4-0434-44C3-B28C-CC820D2CB2D4}" type="presParOf" srcId="{22D62643-0B0C-4009-9E59-829FBA28D384}" destId="{B6D17318-869C-4129-A21A-C5218F9F3011}" srcOrd="1" destOrd="0" presId="urn:microsoft.com/office/officeart/2017/3/layout/HorizontalLabelsTimeline"/>
    <dgm:cxn modelId="{15CF7D9E-500F-487B-9685-E39E0F543B41}" type="presParOf" srcId="{B6D17318-869C-4129-A21A-C5218F9F3011}" destId="{4FB5810C-9282-4912-9FA8-160D6841B3A6}" srcOrd="0" destOrd="0" presId="urn:microsoft.com/office/officeart/2017/3/layout/HorizontalLabelsTimeline"/>
    <dgm:cxn modelId="{87BC0DBE-1DA9-48FE-B351-EA7961839E5B}" type="presParOf" srcId="{B6D17318-869C-4129-A21A-C5218F9F3011}" destId="{D60ECA16-6F71-4366-B966-30116FACD734}" srcOrd="1" destOrd="0" presId="urn:microsoft.com/office/officeart/2017/3/layout/HorizontalLabelsTimeline"/>
    <dgm:cxn modelId="{EB6F7731-DB07-4BE2-AAB1-EBC518EA43BC}" type="presParOf" srcId="{22D62643-0B0C-4009-9E59-829FBA28D384}" destId="{EDD3BD9D-B263-49EF-A321-1E02CAF28CE0}" srcOrd="2" destOrd="0" presId="urn:microsoft.com/office/officeart/2017/3/layout/HorizontalLabelsTimeline"/>
    <dgm:cxn modelId="{E1C27454-2A79-4004-BA1C-85C6EE9BCB0F}" type="presParOf" srcId="{22D62643-0B0C-4009-9E59-829FBA28D384}" destId="{A4207AAD-88DF-4517-A728-6745DFEAC878}" srcOrd="3" destOrd="0" presId="urn:microsoft.com/office/officeart/2017/3/layout/HorizontalLabelsTimeline"/>
    <dgm:cxn modelId="{545F58EA-FAAE-4096-AC67-B0E0B7CA09CA}" type="presParOf" srcId="{22D62643-0B0C-4009-9E59-829FBA28D384}" destId="{064241AA-32BB-4467-B7A4-3563A1BD5E7B}" srcOrd="4" destOrd="0" presId="urn:microsoft.com/office/officeart/2017/3/layout/HorizontalLabelsTimeline"/>
    <dgm:cxn modelId="{C532297E-4E9F-4918-A997-FE6BD56D9DFD}" type="presParOf" srcId="{4C5F54B5-504F-4069-AF1D-9A370FBD268C}" destId="{9BD0D184-0AC4-4BDA-90B3-8DE505DB6A4F}" srcOrd="7" destOrd="0" presId="urn:microsoft.com/office/officeart/2017/3/layout/HorizontalLabelsTimeline"/>
    <dgm:cxn modelId="{02308829-7062-43BC-8394-108096C35B10}" type="presParOf" srcId="{4C5F54B5-504F-4069-AF1D-9A370FBD268C}" destId="{4BDB2D9A-8CCD-4627-B11D-284D1486584E}" srcOrd="8" destOrd="0" presId="urn:microsoft.com/office/officeart/2017/3/layout/HorizontalLabelsTimeline"/>
    <dgm:cxn modelId="{4F2DCFCA-86FF-4D13-80C1-C948D216E72E}" type="presParOf" srcId="{4BDB2D9A-8CCD-4627-B11D-284D1486584E}" destId="{3C8DCD87-BA03-4CFF-A3D8-0137B3D6786E}" srcOrd="0" destOrd="0" presId="urn:microsoft.com/office/officeart/2017/3/layout/HorizontalLabelsTimeline"/>
    <dgm:cxn modelId="{44975A45-7A1F-43EE-852F-2B302DDD58E8}" type="presParOf" srcId="{4BDB2D9A-8CCD-4627-B11D-284D1486584E}" destId="{51C045F3-1AC8-4F60-ADFA-BD4A4450C633}" srcOrd="1" destOrd="0" presId="urn:microsoft.com/office/officeart/2017/3/layout/HorizontalLabelsTimeline"/>
    <dgm:cxn modelId="{020BF51C-81C1-49D0-B364-FDE4A50DC963}" type="presParOf" srcId="{51C045F3-1AC8-4F60-ADFA-BD4A4450C633}" destId="{C5640C9F-6F1A-4E9E-803C-C8215CD9E3E4}" srcOrd="0" destOrd="0" presId="urn:microsoft.com/office/officeart/2017/3/layout/HorizontalLabelsTimeline"/>
    <dgm:cxn modelId="{8C0C072E-851F-420B-8022-2342B4641452}" type="presParOf" srcId="{51C045F3-1AC8-4F60-ADFA-BD4A4450C633}" destId="{68A1A61D-E6DF-4865-B8AA-D0DDAE055D3F}" srcOrd="1" destOrd="0" presId="urn:microsoft.com/office/officeart/2017/3/layout/HorizontalLabelsTimeline"/>
    <dgm:cxn modelId="{20A53B00-46CF-43A4-8725-4B4D6BCC16DF}" type="presParOf" srcId="{4BDB2D9A-8CCD-4627-B11D-284D1486584E}" destId="{84F2E9AB-60CD-400A-B5D9-25E3926D517A}" srcOrd="2" destOrd="0" presId="urn:microsoft.com/office/officeart/2017/3/layout/HorizontalLabelsTimeline"/>
    <dgm:cxn modelId="{CECC0C13-CE22-4E3E-9E46-D8B7A27625DB}" type="presParOf" srcId="{4BDB2D9A-8CCD-4627-B11D-284D1486584E}" destId="{09766411-F982-444E-8F42-45CAD3F6C3BE}" srcOrd="3" destOrd="0" presId="urn:microsoft.com/office/officeart/2017/3/layout/HorizontalLabelsTimeline"/>
    <dgm:cxn modelId="{319C0899-90D7-411B-92F6-183FC583EA91}" type="presParOf" srcId="{4BDB2D9A-8CCD-4627-B11D-284D1486584E}" destId="{773228E3-A0C5-492A-AFE9-8B95095D6F77}" srcOrd="4" destOrd="0" presId="urn:microsoft.com/office/officeart/2017/3/layout/HorizontalLabelsTimeline"/>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8B371-2815-4661-9209-F8A29814ADCC}">
      <dsp:nvSpPr>
        <dsp:cNvPr id="0" name=""/>
        <dsp:cNvSpPr/>
      </dsp:nvSpPr>
      <dsp:spPr>
        <a:xfrm>
          <a:off x="0" y="2103437"/>
          <a:ext cx="10543032" cy="0"/>
        </a:xfrm>
        <a:prstGeom prst="line">
          <a:avLst/>
        </a:prstGeom>
        <a:solidFill>
          <a:schemeClr val="lt1">
            <a:alpha val="90000"/>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4E37A6A-8F95-4F28-92FC-1FE8089D7DAF}">
      <dsp:nvSpPr>
        <dsp:cNvPr id="0" name=""/>
        <dsp:cNvSpPr/>
      </dsp:nvSpPr>
      <dsp:spPr>
        <a:xfrm>
          <a:off x="215802" y="1304131"/>
          <a:ext cx="3089602" cy="504825"/>
        </a:xfrm>
        <a:prstGeom prst="rect">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dirty="0"/>
            <a:t>Title</a:t>
          </a:r>
        </a:p>
      </dsp:txBody>
      <dsp:txXfrm>
        <a:off x="215802" y="1304131"/>
        <a:ext cx="3089602" cy="504825"/>
      </dsp:txXfrm>
    </dsp:sp>
    <dsp:sp modelId="{255B3FC7-BD87-4810-87ED-7952D0F23157}">
      <dsp:nvSpPr>
        <dsp:cNvPr id="0" name=""/>
        <dsp:cNvSpPr/>
      </dsp:nvSpPr>
      <dsp:spPr>
        <a:xfrm>
          <a:off x="215802" y="382273"/>
          <a:ext cx="3089602" cy="921857"/>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0" i="0" u="none" kern="1200" dirty="0"/>
            <a:t>To start a presentation, go to the Slide Show tab, and select From Beginning.</a:t>
          </a:r>
          <a:endParaRPr lang="en-US" sz="1500" kern="1200" dirty="0"/>
        </a:p>
      </dsp:txBody>
      <dsp:txXfrm>
        <a:off x="215802" y="382273"/>
        <a:ext cx="3089602" cy="921857"/>
      </dsp:txXfrm>
    </dsp:sp>
    <dsp:sp modelId="{DF478A7F-4668-4E0A-86F7-C1205CF5AA73}">
      <dsp:nvSpPr>
        <dsp:cNvPr id="0" name=""/>
        <dsp:cNvSpPr/>
      </dsp:nvSpPr>
      <dsp:spPr>
        <a:xfrm>
          <a:off x="1760603" y="1808956"/>
          <a:ext cx="0" cy="294481"/>
        </a:xfrm>
        <a:prstGeom prst="line">
          <a:avLst/>
        </a:prstGeom>
        <a:noFill/>
        <a:ln w="6350" cap="flat" cmpd="sng" algn="ctr">
          <a:solidFill>
            <a:schemeClr val="accent3"/>
          </a:solidFill>
          <a:prstDash val="solid"/>
          <a:miter lim="800000"/>
        </a:ln>
        <a:effectLst/>
      </dsp:spPr>
      <dsp:style>
        <a:lnRef idx="1">
          <a:scrgbClr r="0" g="0" b="0"/>
        </a:lnRef>
        <a:fillRef idx="0">
          <a:scrgbClr r="0" g="0" b="0"/>
        </a:fillRef>
        <a:effectRef idx="0">
          <a:scrgbClr r="0" g="0" b="0"/>
        </a:effectRef>
        <a:fontRef idx="minor"/>
      </dsp:style>
    </dsp:sp>
    <dsp:sp modelId="{270971D8-F05B-4392-88C0-D9921BB5F6B0}">
      <dsp:nvSpPr>
        <dsp:cNvPr id="0" name=""/>
        <dsp:cNvSpPr/>
      </dsp:nvSpPr>
      <dsp:spPr>
        <a:xfrm>
          <a:off x="1971258" y="2397918"/>
          <a:ext cx="3089602" cy="504825"/>
        </a:xfrm>
        <a:prstGeom prst="rect">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dirty="0"/>
            <a:t>Title</a:t>
          </a:r>
        </a:p>
      </dsp:txBody>
      <dsp:txXfrm>
        <a:off x="1971258" y="2397918"/>
        <a:ext cx="3089602" cy="504825"/>
      </dsp:txXfrm>
    </dsp:sp>
    <dsp:sp modelId="{1D60394B-1800-4790-9694-08B1C1D1B34D}">
      <dsp:nvSpPr>
        <dsp:cNvPr id="0" name=""/>
        <dsp:cNvSpPr/>
      </dsp:nvSpPr>
      <dsp:spPr>
        <a:xfrm>
          <a:off x="1971258" y="2902743"/>
          <a:ext cx="3089602" cy="1144375"/>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0" i="0" u="none" kern="1200" dirty="0"/>
            <a:t>To display Presenter view, in Slide Show view, on the control bar at the bottom left select the three dots, and then Show Presenter View. </a:t>
          </a:r>
          <a:endParaRPr lang="en-US" sz="1500" kern="1200" dirty="0"/>
        </a:p>
      </dsp:txBody>
      <dsp:txXfrm>
        <a:off x="1971258" y="2902743"/>
        <a:ext cx="3089602" cy="1144375"/>
      </dsp:txXfrm>
    </dsp:sp>
    <dsp:sp modelId="{59F1EF41-14EA-48EE-A559-118169DBDB24}">
      <dsp:nvSpPr>
        <dsp:cNvPr id="0" name=""/>
        <dsp:cNvSpPr/>
      </dsp:nvSpPr>
      <dsp:spPr>
        <a:xfrm>
          <a:off x="3516059" y="2103437"/>
          <a:ext cx="0" cy="294481"/>
        </a:xfrm>
        <a:prstGeom prst="line">
          <a:avLst/>
        </a:prstGeom>
        <a:noFill/>
        <a:ln w="6350" cap="flat" cmpd="sng" algn="ctr">
          <a:solidFill>
            <a:schemeClr val="accent3"/>
          </a:solidFill>
          <a:prstDash val="solid"/>
          <a:miter lim="800000"/>
        </a:ln>
        <a:effectLst/>
      </dsp:spPr>
      <dsp:style>
        <a:lnRef idx="1">
          <a:scrgbClr r="0" g="0" b="0"/>
        </a:lnRef>
        <a:fillRef idx="0">
          <a:scrgbClr r="0" g="0" b="0"/>
        </a:fillRef>
        <a:effectRef idx="0">
          <a:scrgbClr r="0" g="0" b="0"/>
        </a:effectRef>
        <a:fontRef idx="minor"/>
      </dsp:style>
    </dsp:sp>
    <dsp:sp modelId="{6D7F9BE3-3008-4E5E-96F3-C71D72649902}">
      <dsp:nvSpPr>
        <dsp:cNvPr id="0" name=""/>
        <dsp:cNvSpPr/>
      </dsp:nvSpPr>
      <dsp:spPr>
        <a:xfrm rot="2700000">
          <a:off x="1727882" y="2070715"/>
          <a:ext cx="65443" cy="65443"/>
        </a:xfrm>
        <a:prstGeom prst="rect">
          <a:avLst/>
        </a:prstGeom>
        <a:solidFill>
          <a:schemeClr val="accent3"/>
        </a:solidFill>
        <a:ln w="63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E0947F0-E28B-4B2E-B1D6-BFEED1AF012B}">
      <dsp:nvSpPr>
        <dsp:cNvPr id="0" name=""/>
        <dsp:cNvSpPr/>
      </dsp:nvSpPr>
      <dsp:spPr>
        <a:xfrm rot="2700000">
          <a:off x="3483338" y="2070715"/>
          <a:ext cx="65443" cy="65443"/>
        </a:xfrm>
        <a:prstGeom prst="rect">
          <a:avLst/>
        </a:prstGeom>
        <a:solidFill>
          <a:schemeClr val="accent3"/>
        </a:solidFill>
        <a:ln w="63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7F04B95-81DC-4C70-990B-FEE82F4C63E7}">
      <dsp:nvSpPr>
        <dsp:cNvPr id="0" name=""/>
        <dsp:cNvSpPr/>
      </dsp:nvSpPr>
      <dsp:spPr>
        <a:xfrm>
          <a:off x="3726714" y="1304131"/>
          <a:ext cx="3089602" cy="504825"/>
        </a:xfrm>
        <a:prstGeom prst="rect">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dirty="0"/>
            <a:t>Title</a:t>
          </a:r>
        </a:p>
      </dsp:txBody>
      <dsp:txXfrm>
        <a:off x="3726714" y="1304131"/>
        <a:ext cx="3089602" cy="504825"/>
      </dsp:txXfrm>
    </dsp:sp>
    <dsp:sp modelId="{725F2AEF-0925-4411-A89A-5976D96BC3B1}">
      <dsp:nvSpPr>
        <dsp:cNvPr id="0" name=""/>
        <dsp:cNvSpPr/>
      </dsp:nvSpPr>
      <dsp:spPr>
        <a:xfrm>
          <a:off x="3726714" y="159756"/>
          <a:ext cx="3089602" cy="1144375"/>
        </a:xfrm>
        <a:prstGeom prst="rect">
          <a:avLst/>
        </a:prstGeom>
        <a:solidFill>
          <a:schemeClr val="accent2">
            <a:lumMod val="20000"/>
            <a:lumOff val="80000"/>
            <a:alpha val="90000"/>
          </a:schemeClr>
        </a:solidFill>
        <a:ln w="12700" cap="flat" cmpd="sng" algn="ctr">
          <a:solidFill>
            <a:schemeClr val="accent2">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0" i="0" u="none" kern="1200" dirty="0"/>
            <a:t>During your presentation, the speaker notes are visible on your monitor, but aren't visible to the audience. </a:t>
          </a:r>
          <a:endParaRPr lang="en-US" sz="1500" kern="1200" dirty="0"/>
        </a:p>
      </dsp:txBody>
      <dsp:txXfrm>
        <a:off x="3726714" y="159756"/>
        <a:ext cx="3089602" cy="1144375"/>
      </dsp:txXfrm>
    </dsp:sp>
    <dsp:sp modelId="{3F1F843F-8CAA-4ECF-B5A2-211D6C43D3C6}">
      <dsp:nvSpPr>
        <dsp:cNvPr id="0" name=""/>
        <dsp:cNvSpPr/>
      </dsp:nvSpPr>
      <dsp:spPr>
        <a:xfrm>
          <a:off x="5271515" y="1808956"/>
          <a:ext cx="0" cy="294481"/>
        </a:xfrm>
        <a:prstGeom prst="line">
          <a:avLst/>
        </a:prstGeom>
        <a:noFill/>
        <a:ln w="6350" cap="flat" cmpd="sng" algn="ctr">
          <a:solidFill>
            <a:schemeClr val="accent3"/>
          </a:solidFill>
          <a:prstDash val="solid"/>
          <a:miter lim="800000"/>
        </a:ln>
        <a:effectLst/>
      </dsp:spPr>
      <dsp:style>
        <a:lnRef idx="1">
          <a:scrgbClr r="0" g="0" b="0"/>
        </a:lnRef>
        <a:fillRef idx="0">
          <a:scrgbClr r="0" g="0" b="0"/>
        </a:fillRef>
        <a:effectRef idx="0">
          <a:scrgbClr r="0" g="0" b="0"/>
        </a:effectRef>
        <a:fontRef idx="minor"/>
      </dsp:style>
    </dsp:sp>
    <dsp:sp modelId="{0514CBBB-524C-44B6-8CFF-9E8C353AFFA2}">
      <dsp:nvSpPr>
        <dsp:cNvPr id="0" name=""/>
        <dsp:cNvSpPr/>
      </dsp:nvSpPr>
      <dsp:spPr>
        <a:xfrm>
          <a:off x="5482170" y="2397918"/>
          <a:ext cx="3089602" cy="504825"/>
        </a:xfrm>
        <a:prstGeom prst="rect">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dirty="0"/>
            <a:t>Title</a:t>
          </a:r>
        </a:p>
      </dsp:txBody>
      <dsp:txXfrm>
        <a:off x="5482170" y="2397918"/>
        <a:ext cx="3089602" cy="504825"/>
      </dsp:txXfrm>
    </dsp:sp>
    <dsp:sp modelId="{4FB5810C-9282-4912-9FA8-160D6841B3A6}">
      <dsp:nvSpPr>
        <dsp:cNvPr id="0" name=""/>
        <dsp:cNvSpPr/>
      </dsp:nvSpPr>
      <dsp:spPr>
        <a:xfrm>
          <a:off x="5482170" y="2902743"/>
          <a:ext cx="3089602" cy="715234"/>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0" i="0" u="none" kern="1200" dirty="0"/>
            <a:t>The Notes pane is a box that appears below each slide. Tap it to add notes. </a:t>
          </a:r>
          <a:endParaRPr lang="en-US" sz="1500" kern="1200" dirty="0"/>
        </a:p>
      </dsp:txBody>
      <dsp:txXfrm>
        <a:off x="5482170" y="2902743"/>
        <a:ext cx="3089602" cy="715234"/>
      </dsp:txXfrm>
    </dsp:sp>
    <dsp:sp modelId="{EDD3BD9D-B263-49EF-A321-1E02CAF28CE0}">
      <dsp:nvSpPr>
        <dsp:cNvPr id="0" name=""/>
        <dsp:cNvSpPr/>
      </dsp:nvSpPr>
      <dsp:spPr>
        <a:xfrm>
          <a:off x="7026972" y="2103437"/>
          <a:ext cx="0" cy="294481"/>
        </a:xfrm>
        <a:prstGeom prst="line">
          <a:avLst/>
        </a:prstGeom>
        <a:noFill/>
        <a:ln w="6350" cap="flat" cmpd="sng" algn="ctr">
          <a:solidFill>
            <a:schemeClr val="accent3"/>
          </a:solidFill>
          <a:prstDash val="solid"/>
          <a:miter lim="800000"/>
        </a:ln>
        <a:effectLst/>
      </dsp:spPr>
      <dsp:style>
        <a:lnRef idx="1">
          <a:scrgbClr r="0" g="0" b="0"/>
        </a:lnRef>
        <a:fillRef idx="0">
          <a:scrgbClr r="0" g="0" b="0"/>
        </a:fillRef>
        <a:effectRef idx="0">
          <a:scrgbClr r="0" g="0" b="0"/>
        </a:effectRef>
        <a:fontRef idx="minor"/>
      </dsp:style>
    </dsp:sp>
    <dsp:sp modelId="{53B98CC0-1029-46A6-8053-0933F88F7705}">
      <dsp:nvSpPr>
        <dsp:cNvPr id="0" name=""/>
        <dsp:cNvSpPr/>
      </dsp:nvSpPr>
      <dsp:spPr>
        <a:xfrm rot="2700000">
          <a:off x="5238794" y="2070715"/>
          <a:ext cx="65443" cy="65443"/>
        </a:xfrm>
        <a:prstGeom prst="rect">
          <a:avLst/>
        </a:prstGeom>
        <a:solidFill>
          <a:schemeClr val="accent3"/>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207AAD-88DF-4517-A728-6745DFEAC878}">
      <dsp:nvSpPr>
        <dsp:cNvPr id="0" name=""/>
        <dsp:cNvSpPr/>
      </dsp:nvSpPr>
      <dsp:spPr>
        <a:xfrm rot="2700000">
          <a:off x="6994250" y="2070715"/>
          <a:ext cx="65443" cy="65443"/>
        </a:xfrm>
        <a:prstGeom prst="rect">
          <a:avLst/>
        </a:prstGeom>
        <a:solidFill>
          <a:schemeClr val="accent3"/>
        </a:solidFill>
        <a:ln w="63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C8DCD87-BA03-4CFF-A3D8-0137B3D6786E}">
      <dsp:nvSpPr>
        <dsp:cNvPr id="0" name=""/>
        <dsp:cNvSpPr/>
      </dsp:nvSpPr>
      <dsp:spPr>
        <a:xfrm>
          <a:off x="7228110" y="1304131"/>
          <a:ext cx="3089602" cy="504825"/>
        </a:xfrm>
        <a:prstGeom prst="rect">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dirty="0"/>
            <a:t>Title</a:t>
          </a:r>
        </a:p>
      </dsp:txBody>
      <dsp:txXfrm>
        <a:off x="7228110" y="1304131"/>
        <a:ext cx="3089602" cy="504825"/>
      </dsp:txXfrm>
    </dsp:sp>
    <dsp:sp modelId="{C5640C9F-6F1A-4E9E-803C-C8215CD9E3E4}">
      <dsp:nvSpPr>
        <dsp:cNvPr id="0" name=""/>
        <dsp:cNvSpPr/>
      </dsp:nvSpPr>
      <dsp:spPr>
        <a:xfrm>
          <a:off x="7237626" y="159756"/>
          <a:ext cx="3089602" cy="1144375"/>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0" i="0" u="none" kern="1200" dirty="0"/>
            <a:t>If you don’t see the Notes pane or it is completely minimized, click Notes on the task bar across the bottom of the PowerPoint window. </a:t>
          </a:r>
          <a:endParaRPr lang="en-US" sz="1500" kern="1200" dirty="0"/>
        </a:p>
      </dsp:txBody>
      <dsp:txXfrm>
        <a:off x="7237626" y="159756"/>
        <a:ext cx="3089602" cy="1144375"/>
      </dsp:txXfrm>
    </dsp:sp>
    <dsp:sp modelId="{84F2E9AB-60CD-400A-B5D9-25E3926D517A}">
      <dsp:nvSpPr>
        <dsp:cNvPr id="0" name=""/>
        <dsp:cNvSpPr/>
      </dsp:nvSpPr>
      <dsp:spPr>
        <a:xfrm>
          <a:off x="8772912" y="1808956"/>
          <a:ext cx="0" cy="294481"/>
        </a:xfrm>
        <a:prstGeom prst="line">
          <a:avLst/>
        </a:prstGeom>
        <a:noFill/>
        <a:ln w="6350" cap="flat" cmpd="sng" algn="ctr">
          <a:solidFill>
            <a:schemeClr val="accent3"/>
          </a:solidFill>
          <a:prstDash val="solid"/>
          <a:miter lim="800000"/>
        </a:ln>
        <a:effectLst/>
      </dsp:spPr>
      <dsp:style>
        <a:lnRef idx="1">
          <a:scrgbClr r="0" g="0" b="0"/>
        </a:lnRef>
        <a:fillRef idx="0">
          <a:scrgbClr r="0" g="0" b="0"/>
        </a:fillRef>
        <a:effectRef idx="0">
          <a:scrgbClr r="0" g="0" b="0"/>
        </a:effectRef>
        <a:fontRef idx="minor"/>
      </dsp:style>
    </dsp:sp>
    <dsp:sp modelId="{09766411-F982-444E-8F42-45CAD3F6C3BE}">
      <dsp:nvSpPr>
        <dsp:cNvPr id="0" name=""/>
        <dsp:cNvSpPr/>
      </dsp:nvSpPr>
      <dsp:spPr>
        <a:xfrm rot="2700000">
          <a:off x="8740190" y="2070715"/>
          <a:ext cx="65443" cy="65443"/>
        </a:xfrm>
        <a:prstGeom prst="rect">
          <a:avLst/>
        </a:prstGeom>
        <a:solidFill>
          <a:schemeClr val="accent3"/>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LabelsTimeline">
  <dgm:title val="Horizontal Labels Timeline"/>
  <dgm:desc val="Use to show a list of events in chronological order. The rectangular shape contains the description while the date is shown immediately below. It can display a large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shape xmlns:r="http://schemas.openxmlformats.org/officeDocument/2006/relationships" type="line" r:blip="" zOrderOff="-1">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h" for="ch" forName="L1TextContainer" refType="h" fact="0.12"/>
                <dgm:constr type="t" for="ch" forName="L1TextContainer" refType="h" fact="0.31"/>
                <dgm:constr type="w" for="ch" forName="L2TextContainerWrapper" refType="w" fact="0.88"/>
                <dgm:constr type="l" for="ch" forName="L2TextContainerWrapper" refType="w" fact="0.06"/>
                <dgm:constr type="h" for="ch" forName="L2TextContainerWrapper" refType="h" fact="0.31"/>
                <dgm:constr type="b" for="ch" forName="L2TextContainerWrapper" refType="h" fact="0.31"/>
                <dgm:constr type="w" for="ch" forName="ConnectLine"/>
                <dgm:constr type="ctrX" for="ch" forName="ConnectLine" refType="w" fact="0.5"/>
                <dgm:constr type="h" for="ch" forName="ConnectLine" refType="h" fact="0.07"/>
                <dgm:constr type="t" for="ch" forName="ConnectLine" refType="h" fact="0.43"/>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5"/>
              </dgm:constrLst>
            </dgm:if>
            <dgm:else name="CaseForPlacingNodeBelowDivider">
              <dgm:constrLst>
                <dgm:constr type="w" for="ch" forName="L1TextContainer" refType="w" fact="0.88"/>
                <dgm:constr type="l" for="ch" forName="L1TextContainer" refType="w" fact="0.06"/>
                <dgm:constr type="h" for="ch" forName="L1TextContainer" refType="h" fact="0.12"/>
                <dgm:constr type="t" for="ch" forName="L1TextContainer" refType="h" fact="0.57"/>
                <dgm:constr type="w" for="ch" forName="L2TextContainerWrapper" refType="w" fact="0.88"/>
                <dgm:constr type="l" for="ch" forName="L2TextContainerWrapper" refType="w" fact="0.06"/>
                <dgm:constr type="h" for="ch" forName="L2TextContainerWrapper" refType="h" fact="0.31"/>
                <dgm:constr type="t" for="ch" forName="L2TextContainerWrapper" refType="h" fact="0.69"/>
                <dgm:constr type="w" for="ch" forName="ConnectLine"/>
                <dgm:constr type="ctrX" for="ch" forName="ConnectLine" refType="w" fact="0.5"/>
                <dgm:constr type="h" for="ch" forName="ConnectLine" refType="h" fact="0.07"/>
                <dgm:constr type="t" for="ch" forName="ConnectLine" refType="h" fact="0.5"/>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
              </dgm:constrLst>
            </dgm:else>
          </dgm:choose>
          <dgm:layoutNode name="L1TextContainer" styleLbl="alignNode1">
            <dgm:varLst>
              <dgm:chMax val="1"/>
              <dgm:chPref val="1"/>
              <dgm:bulletEnabled val="1"/>
            </dgm:varLst>
            <dgm:alg type="tx">
              <dgm:param type="txAnchorVert" val="mid"/>
              <dgm:param type="parTxLTRAlign" val="ctr"/>
              <dgm:param type="parTxRTLAlign" val="ctr"/>
            </dgm:alg>
            <dgm:shape xmlns:r="http://schemas.openxmlformats.org/officeDocument/2006/relationships" type="rect" r:blip="">
              <dgm:adjLst/>
            </dgm:shape>
            <dgm:presOf axis="self"/>
            <dgm:constrLst>
              <dgm:constr type="tMarg" refType="primFontSz" fact="0.4"/>
              <dgm:constr type="bMarg" refType="primFontSz" fact="0.4"/>
              <dgm:constr type="lMarg" refType="primFontSz" fact="0.4"/>
              <dgm:constr type="rMarg" refType="primFontSz" fact="0.4"/>
            </dgm:constrLst>
            <dgm:ruleLst>
              <dgm:rule type="primFontSz" val="14" fact="NaN" max="NaN"/>
            </dgm:ruleLst>
          </dgm:layoutNode>
          <dgm:layoutNode name="L2TextContainerWrapper">
            <dgm:varLst>
              <dgm:bulletEnabled val="1"/>
            </dgm:varLst>
            <dgm:alg type="composite"/>
            <dgm:choose name="L2TextContainerConstr">
              <dgm:if name="CaseForPlacingL2TextContaineAboveDivider" axis="self" ptType="node" func="posOdd" op="equ" val="1">
                <dgm:constrLst>
                  <dgm:constr type="h" for="ch" forName="L2TextContainer" refType="h" fact="0.39"/>
                  <dgm:constr type="b" for="ch" forName="L2TextContainer" refType="h"/>
                  <dgm:constr type="h" for="ch" forName="FlexibleEmptyPlaceHolder" refType="h" fact="0.61"/>
                </dgm:constrLst>
              </dgm:if>
              <dgm:else name="CaseForPlacingL2TextContaineBelowDivider">
                <dgm:constrLst>
                  <dgm:constr type="h" for="ch" forName="L2TextContainer" refType="h" fact="0.39"/>
                  <dgm:constr type="h" for="ch" forName="FlexibleEmptyPlaceHolder" refType="h" fact="0.61"/>
                  <dgm:constr type="b" for="ch" forName="FlexibleEmptyPlaceHolder" refType="h"/>
                </dgm:constrLst>
              </dgm:else>
            </dgm:choose>
            <dgm:layoutNode name="L2TextContainer" styleLbl="bgAccFollowNode1" moveWith="L1TextContainer">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tMarg" refType="primFontSz" fact="0.75"/>
                <dgm:constr type="bMarg" refType="primFontSz" fact="0.75"/>
                <dgm:constr type="lMarg" refType="primFontSz" fact="0.75"/>
                <dgm:constr type="rMarg" refType="primFontSz" fact="0.75"/>
              </dgm:constrLst>
              <dgm:ruleLst>
                <dgm:rule type="h" val="INF" fact="NaN" max="NaN"/>
                <dgm:rule type="primFontSz" val="12" fact="NaN" max="NaN"/>
                <dgm:rule type="secFontSz" val="10"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1TextContainer">
            <dgm:alg type="sp"/>
            <dgm:shape xmlns:r="http://schemas.openxmlformats.org/officeDocument/2006/relationships" type="line" r:blip="">
              <dgm:adjLst/>
            </dgm:shape>
            <dgm:presOf/>
            <dgm:constrLst/>
          </dgm:layoutNode>
          <dgm:layoutNode name="ConnectorPoint" styleLbl="node1" moveWith="L1TextContainer">
            <dgm:alg type="sp"/>
            <dgm:shape xmlns:r="http://schemas.openxmlformats.org/officeDocument/2006/relationships" rot="45" type="rect" r:blip="" zOrderOff="10">
              <dgm:adjLst/>
              <dgm:extLst>
                <a:ext uri="{B698B0E9-8C71-41B9-8309-B3DCBF30829C}">
                  <dgm1612:spPr xmlns:dgm1612="http://schemas.microsoft.com/office/drawing/2016/12/diagram">
                    <a:ln w="6350"/>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e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6A0313-F537-4ED0-973B-4729E10A826A}" type="datetimeFigureOut">
              <a:rPr lang="en-US" smtClean="0"/>
              <a:t>11/15/2021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C92804-03A6-47F6-A893-4DDB8903A808}" type="slidenum">
              <a:rPr lang="en-US" smtClean="0"/>
              <a:t>‹#›</a:t>
            </a:fld>
            <a:endParaRPr lang="en-US" dirty="0"/>
          </a:p>
        </p:txBody>
      </p:sp>
    </p:spTree>
    <p:extLst>
      <p:ext uri="{BB962C8B-B14F-4D97-AF65-F5344CB8AC3E}">
        <p14:creationId xmlns:p14="http://schemas.microsoft.com/office/powerpoint/2010/main" val="2944717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a:t>
            </a:fld>
            <a:endParaRPr lang="en-US" dirty="0"/>
          </a:p>
        </p:txBody>
      </p:sp>
    </p:spTree>
    <p:extLst>
      <p:ext uri="{BB962C8B-B14F-4D97-AF65-F5344CB8AC3E}">
        <p14:creationId xmlns:p14="http://schemas.microsoft.com/office/powerpoint/2010/main" val="709600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DC0559-D619-4E56-BF6F-3712370C2150}" type="slidenum">
              <a:rPr lang="en-US" smtClean="0"/>
              <a:t>9</a:t>
            </a:fld>
            <a:endParaRPr lang="en-US" dirty="0"/>
          </a:p>
        </p:txBody>
      </p:sp>
    </p:spTree>
    <p:extLst>
      <p:ext uri="{BB962C8B-B14F-4D97-AF65-F5344CB8AC3E}">
        <p14:creationId xmlns:p14="http://schemas.microsoft.com/office/powerpoint/2010/main" val="2762238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C3AFB24-9188-4C0A-A512-E59E6F17DCAF}"/>
              </a:ext>
              <a:ext uri="{C183D7F6-B498-43B3-948B-1728B52AA6E4}">
                <adec:decorative xmlns:adec="http://schemas.microsoft.com/office/drawing/2017/decorative" val="1"/>
              </a:ext>
            </a:extLst>
          </p:cNvPr>
          <p:cNvSpPr/>
          <p:nvPr userDrawn="1"/>
        </p:nvSpPr>
        <p:spPr>
          <a:xfrm rot="10800000">
            <a:off x="4565" y="4294290"/>
            <a:ext cx="12188952" cy="2586866"/>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4D31D73-6FE4-4E4B-8D0B-E55FABBFA92B}"/>
              </a:ext>
              <a:ext uri="{C183D7F6-B498-43B3-948B-1728B52AA6E4}">
                <adec:decorative xmlns:adec="http://schemas.microsoft.com/office/drawing/2017/decorative" val="1"/>
              </a:ext>
            </a:extLst>
          </p:cNvPr>
          <p:cNvSpPr/>
          <p:nvPr userDrawn="1"/>
        </p:nvSpPr>
        <p:spPr>
          <a:xfrm rot="10800000">
            <a:off x="1524" y="4294290"/>
            <a:ext cx="12188952" cy="2586866"/>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39A9F4D9-AE67-4B73-8B27-FD437564D7A6}"/>
              </a:ext>
            </a:extLst>
          </p:cNvPr>
          <p:cNvSpPr>
            <a:spLocks noGrp="1"/>
          </p:cNvSpPr>
          <p:nvPr>
            <p:ph type="ctrTitle"/>
          </p:nvPr>
        </p:nvSpPr>
        <p:spPr>
          <a:xfrm>
            <a:off x="422899" y="4476329"/>
            <a:ext cx="6467547" cy="1558680"/>
          </a:xfrm>
        </p:spPr>
        <p:txBody>
          <a:bodyPr anchor="ctr" anchorCtr="0">
            <a:normAutofit/>
          </a:bodyPr>
          <a:lstStyle/>
          <a:p>
            <a:pPr algn="l">
              <a:lnSpc>
                <a:spcPts val="5800"/>
              </a:lnSpc>
            </a:pPr>
            <a:r>
              <a:rPr lang="en-US" sz="4800"/>
              <a:t>Click to edit Master title style</a:t>
            </a:r>
            <a:endParaRPr lang="en-US" sz="4800" dirty="0"/>
          </a:p>
        </p:txBody>
      </p:sp>
      <p:sp>
        <p:nvSpPr>
          <p:cNvPr id="8" name="Subtitle 24">
            <a:extLst>
              <a:ext uri="{FF2B5EF4-FFF2-40B4-BE49-F238E27FC236}">
                <a16:creationId xmlns:a16="http://schemas.microsoft.com/office/drawing/2014/main" id="{2A23FDD6-741A-4F02-B44B-70D85FCF5325}"/>
              </a:ext>
            </a:extLst>
          </p:cNvPr>
          <p:cNvSpPr>
            <a:spLocks noGrp="1"/>
          </p:cNvSpPr>
          <p:nvPr>
            <p:ph type="subTitle" idx="1"/>
          </p:nvPr>
        </p:nvSpPr>
        <p:spPr>
          <a:xfrm>
            <a:off x="7096924" y="4476328"/>
            <a:ext cx="4046957" cy="1558673"/>
          </a:xfrm>
        </p:spPr>
        <p:txBody>
          <a:bodyPr anchor="ctr">
            <a:normAutofit/>
          </a:bodyPr>
          <a:lstStyle>
            <a:lvl1pPr>
              <a:buNone/>
              <a:defRPr/>
            </a:lvl1pPr>
          </a:lstStyle>
          <a:p>
            <a:pPr algn="l">
              <a:lnSpc>
                <a:spcPts val="3200"/>
              </a:lnSpc>
            </a:pPr>
            <a:r>
              <a:rPr lang="en-US" sz="2200"/>
              <a:t>Click to edit Master subtitle style</a:t>
            </a:r>
            <a:endParaRPr lang="en-US" sz="2200" dirty="0"/>
          </a:p>
        </p:txBody>
      </p:sp>
      <p:sp>
        <p:nvSpPr>
          <p:cNvPr id="11" name="Picture Placeholder 10">
            <a:extLst>
              <a:ext uri="{FF2B5EF4-FFF2-40B4-BE49-F238E27FC236}">
                <a16:creationId xmlns:a16="http://schemas.microsoft.com/office/drawing/2014/main" id="{8942B78C-790E-4881-96BA-169A876C67F3}"/>
              </a:ext>
            </a:extLst>
          </p:cNvPr>
          <p:cNvSpPr>
            <a:spLocks noGrp="1"/>
          </p:cNvSpPr>
          <p:nvPr>
            <p:ph type="pic" sz="quarter" idx="13"/>
          </p:nvPr>
        </p:nvSpPr>
        <p:spPr>
          <a:xfrm>
            <a:off x="1524" y="0"/>
            <a:ext cx="12188952" cy="4271133"/>
          </a:xfrm>
          <a:solidFill>
            <a:schemeClr val="accent3"/>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92381543-EC92-42BD-A142-81963D4273D5}"/>
              </a:ext>
              <a:ext uri="{C183D7F6-B498-43B3-948B-1728B52AA6E4}">
                <adec:decorative xmlns:adec="http://schemas.microsoft.com/office/drawing/2017/decorative" val="1"/>
              </a:ext>
            </a:extLst>
          </p:cNvPr>
          <p:cNvSpPr/>
          <p:nvPr userDrawn="1"/>
        </p:nvSpPr>
        <p:spPr>
          <a:xfrm rot="10800000">
            <a:off x="11494040" y="4274977"/>
            <a:ext cx="699477" cy="1898809"/>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cxnSp>
        <p:nvCxnSpPr>
          <p:cNvPr id="15" name="Straight Connector 14">
            <a:extLst>
              <a:ext uri="{FF2B5EF4-FFF2-40B4-BE49-F238E27FC236}">
                <a16:creationId xmlns:a16="http://schemas.microsoft.com/office/drawing/2014/main" id="{8A28D3FB-54EA-410D-A062-8F118E5D0CD7}"/>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593477A-1279-4BCC-8257-14CC2361F898}"/>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64663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7BDB087A-3DA7-4017-A5B1-F130DC91FB35}"/>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7" name="Rectangle 6">
            <a:extLst>
              <a:ext uri="{FF2B5EF4-FFF2-40B4-BE49-F238E27FC236}">
                <a16:creationId xmlns:a16="http://schemas.microsoft.com/office/drawing/2014/main" id="{BAF5A401-D6B7-4962-876B-5DB5840E4F93}"/>
              </a:ext>
              <a:ext uri="{C183D7F6-B498-43B3-948B-1728B52AA6E4}">
                <adec:decorative xmlns:adec="http://schemas.microsoft.com/office/drawing/2017/decorative" val="1"/>
              </a:ext>
            </a:extLst>
          </p:cNvPr>
          <p:cNvSpPr/>
          <p:nvPr userDrawn="1"/>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9B907326-D737-439C-9190-476F49A50994}"/>
              </a:ext>
            </a:extLst>
          </p:cNvPr>
          <p:cNvSpPr>
            <a:spLocks noGrp="1"/>
          </p:cNvSpPr>
          <p:nvPr>
            <p:ph type="title"/>
          </p:nvPr>
        </p:nvSpPr>
        <p:spPr>
          <a:xfrm>
            <a:off x="422145" y="539496"/>
            <a:ext cx="4907908" cy="2640432"/>
          </a:xfrm>
        </p:spPr>
        <p:txBody>
          <a:bodyPr anchor="t">
            <a:normAutofit/>
          </a:bodyPr>
          <a:lstStyle/>
          <a:p>
            <a:r>
              <a:rPr lang="en-US" sz="4800">
                <a:solidFill>
                  <a:schemeClr val="tx1"/>
                </a:solidFill>
              </a:rPr>
              <a:t>Click to edit Master title style</a:t>
            </a:r>
            <a:endParaRPr lang="en-US" sz="4800" dirty="0">
              <a:solidFill>
                <a:schemeClr val="tx1"/>
              </a:solidFill>
            </a:endParaRPr>
          </a:p>
        </p:txBody>
      </p:sp>
      <p:sp>
        <p:nvSpPr>
          <p:cNvPr id="9" name="Content Placeholder 2">
            <a:extLst>
              <a:ext uri="{FF2B5EF4-FFF2-40B4-BE49-F238E27FC236}">
                <a16:creationId xmlns:a16="http://schemas.microsoft.com/office/drawing/2014/main" id="{00B68F67-401D-47DB-8256-A99FC6E99F6C}"/>
              </a:ext>
            </a:extLst>
          </p:cNvPr>
          <p:cNvSpPr>
            <a:spLocks noGrp="1"/>
          </p:cNvSpPr>
          <p:nvPr>
            <p:ph idx="1"/>
          </p:nvPr>
        </p:nvSpPr>
        <p:spPr>
          <a:xfrm>
            <a:off x="5583401" y="539496"/>
            <a:ext cx="4956417" cy="2640432"/>
          </a:xfrm>
        </p:spPr>
        <p:txBody>
          <a:bodyPr anchor="t" anchorCtr="0">
            <a:normAutofit/>
          </a:bodyPr>
          <a:lstStyle>
            <a:lvl1pPr marL="0" indent="0">
              <a:buNone/>
              <a:defRPr/>
            </a:lvl1pPr>
          </a:lstStyle>
          <a:p>
            <a:pPr lvl="0">
              <a:lnSpc>
                <a:spcPts val="2800"/>
              </a:lnSpc>
            </a:pPr>
            <a:r>
              <a:rPr lang="en-US" sz="1800">
                <a:solidFill>
                  <a:schemeClr val="tx1"/>
                </a:solidFill>
              </a:rPr>
              <a:t>Click to edit Master text styles</a:t>
            </a:r>
          </a:p>
        </p:txBody>
      </p:sp>
      <p:sp>
        <p:nvSpPr>
          <p:cNvPr id="15" name="Picture Placeholder 14">
            <a:extLst>
              <a:ext uri="{FF2B5EF4-FFF2-40B4-BE49-F238E27FC236}">
                <a16:creationId xmlns:a16="http://schemas.microsoft.com/office/drawing/2014/main" id="{7F752DB1-6A0B-4783-9C40-800940EAFCFE}"/>
              </a:ext>
            </a:extLst>
          </p:cNvPr>
          <p:cNvSpPr>
            <a:spLocks noGrp="1"/>
          </p:cNvSpPr>
          <p:nvPr>
            <p:ph type="pic" sz="quarter" idx="13"/>
          </p:nvPr>
        </p:nvSpPr>
        <p:spPr>
          <a:xfrm>
            <a:off x="420624" y="3355848"/>
            <a:ext cx="5230368" cy="2816352"/>
          </a:xfrm>
          <a:solidFill>
            <a:schemeClr val="accent3"/>
          </a:solidFill>
        </p:spPr>
        <p:txBody>
          <a:bodyPr/>
          <a:lstStyle/>
          <a:p>
            <a:r>
              <a:rPr lang="en-US"/>
              <a:t>Click icon to add picture</a:t>
            </a:r>
            <a:endParaRPr lang="en-US" dirty="0"/>
          </a:p>
        </p:txBody>
      </p:sp>
      <p:sp>
        <p:nvSpPr>
          <p:cNvPr id="16" name="Picture Placeholder 14">
            <a:extLst>
              <a:ext uri="{FF2B5EF4-FFF2-40B4-BE49-F238E27FC236}">
                <a16:creationId xmlns:a16="http://schemas.microsoft.com/office/drawing/2014/main" id="{4F09D8BB-76EC-4BB5-8860-21FBB2990A2D}"/>
              </a:ext>
            </a:extLst>
          </p:cNvPr>
          <p:cNvSpPr>
            <a:spLocks noGrp="1"/>
          </p:cNvSpPr>
          <p:nvPr>
            <p:ph type="pic" sz="quarter" idx="14"/>
          </p:nvPr>
        </p:nvSpPr>
        <p:spPr>
          <a:xfrm>
            <a:off x="5650992" y="3355848"/>
            <a:ext cx="5843016" cy="2816352"/>
          </a:xfrm>
          <a:solidFill>
            <a:schemeClr val="accent3"/>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EE562BDD-CBFF-4046-A6B2-A9ECCB7EA144}"/>
              </a:ext>
            </a:extLst>
          </p:cNvPr>
          <p:cNvSpPr>
            <a:spLocks noGrp="1"/>
          </p:cNvSpPr>
          <p:nvPr>
            <p:ph type="dt" sz="half" idx="10"/>
          </p:nvPr>
        </p:nvSpPr>
        <p:spPr/>
        <p:txBody>
          <a:bodyPr/>
          <a:lstStyle/>
          <a:p>
            <a:r>
              <a:rPr lang="en-US" dirty="0"/>
              <a:t>Monday, February 1, 20XX</a:t>
            </a:r>
          </a:p>
        </p:txBody>
      </p:sp>
      <p:sp>
        <p:nvSpPr>
          <p:cNvPr id="3" name="Footer Placeholder 2">
            <a:extLst>
              <a:ext uri="{FF2B5EF4-FFF2-40B4-BE49-F238E27FC236}">
                <a16:creationId xmlns:a16="http://schemas.microsoft.com/office/drawing/2014/main" id="{4690B5F6-6C28-4A86-AFD0-D7F93D461945}"/>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75910D5C-1634-451B-8D99-4D47EB3A11E7}"/>
              </a:ext>
            </a:extLst>
          </p:cNvPr>
          <p:cNvSpPr>
            <a:spLocks noGrp="1"/>
          </p:cNvSpPr>
          <p:nvPr>
            <p:ph type="sldNum" sz="quarter" idx="12"/>
          </p:nvPr>
        </p:nvSpPr>
        <p:spPr/>
        <p:txBody>
          <a:bodyPr/>
          <a:lstStyle/>
          <a:p>
            <a:fld id="{3A4F6043-7A67-491B-98BC-F933DED7226D}" type="slidenum">
              <a:rPr lang="en-US" smtClean="0"/>
              <a:pPr/>
              <a:t>‹#›</a:t>
            </a:fld>
            <a:endParaRPr lang="en-US" dirty="0"/>
          </a:p>
        </p:txBody>
      </p:sp>
      <p:sp>
        <p:nvSpPr>
          <p:cNvPr id="6" name="Rectangle 5">
            <a:extLst>
              <a:ext uri="{FF2B5EF4-FFF2-40B4-BE49-F238E27FC236}">
                <a16:creationId xmlns:a16="http://schemas.microsoft.com/office/drawing/2014/main" id="{CCADA8C2-1E19-4FCB-8656-240C92CFB7B1}"/>
              </a:ext>
              <a:ext uri="{C183D7F6-B498-43B3-948B-1728B52AA6E4}">
                <adec:decorative xmlns:adec="http://schemas.microsoft.com/office/drawing/2017/decorative" val="1"/>
              </a:ext>
            </a:extLst>
          </p:cNvPr>
          <p:cNvSpPr/>
          <p:nvPr userDrawn="1"/>
        </p:nvSpPr>
        <p:spPr>
          <a:xfrm rot="10800000">
            <a:off x="-1" y="3352062"/>
            <a:ext cx="413642" cy="2820137"/>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cxnSp>
        <p:nvCxnSpPr>
          <p:cNvPr id="12" name="Straight Connector 11">
            <a:extLst>
              <a:ext uri="{FF2B5EF4-FFF2-40B4-BE49-F238E27FC236}">
                <a16:creationId xmlns:a16="http://schemas.microsoft.com/office/drawing/2014/main" id="{CBF1133D-7CCD-4CD4-B2BA-F05FAE174248}"/>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B2B0F32-F444-4A9F-8575-96F5D13E4231}"/>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0962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68941816-7203-4339-8B31-60B4107A1EEA}"/>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 name="Rectangle 5">
            <a:extLst>
              <a:ext uri="{FF2B5EF4-FFF2-40B4-BE49-F238E27FC236}">
                <a16:creationId xmlns:a16="http://schemas.microsoft.com/office/drawing/2014/main" id="{1A7A4606-69F4-4469-B7C4-4AF495ACE2BB}"/>
              </a:ext>
              <a:ext uri="{C183D7F6-B498-43B3-948B-1728B52AA6E4}">
                <adec:decorative xmlns:adec="http://schemas.microsoft.com/office/drawing/2017/decorative" val="1"/>
              </a:ext>
            </a:extLst>
          </p:cNvPr>
          <p:cNvSpPr/>
          <p:nvPr userDrawn="1"/>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79BDEB7A-D103-487A-8C1B-9145FB24B663}"/>
              </a:ext>
            </a:extLst>
          </p:cNvPr>
          <p:cNvSpPr>
            <a:spLocks noGrp="1"/>
          </p:cNvSpPr>
          <p:nvPr>
            <p:ph type="title"/>
          </p:nvPr>
        </p:nvSpPr>
        <p:spPr>
          <a:xfrm>
            <a:off x="422897" y="539496"/>
            <a:ext cx="5228393" cy="2697190"/>
          </a:xfrm>
        </p:spPr>
        <p:txBody>
          <a:bodyPr anchor="b">
            <a:normAutofit/>
          </a:bodyPr>
          <a:lstStyle/>
          <a:p>
            <a:r>
              <a:rPr lang="en-US" sz="4800"/>
              <a:t>Click to edit Master title style</a:t>
            </a:r>
            <a:endParaRPr lang="en-US" sz="4800" dirty="0"/>
          </a:p>
        </p:txBody>
      </p:sp>
      <p:sp>
        <p:nvSpPr>
          <p:cNvPr id="8" name="Content Placeholder 2">
            <a:extLst>
              <a:ext uri="{FF2B5EF4-FFF2-40B4-BE49-F238E27FC236}">
                <a16:creationId xmlns:a16="http://schemas.microsoft.com/office/drawing/2014/main" id="{F3017A3E-25F7-41D5-AABB-24D0E2673A63}"/>
              </a:ext>
            </a:extLst>
          </p:cNvPr>
          <p:cNvSpPr>
            <a:spLocks noGrp="1"/>
          </p:cNvSpPr>
          <p:nvPr>
            <p:ph idx="1"/>
          </p:nvPr>
        </p:nvSpPr>
        <p:spPr>
          <a:xfrm>
            <a:off x="422897" y="3354749"/>
            <a:ext cx="5228392" cy="2582470"/>
          </a:xfrm>
        </p:spPr>
        <p:txBody>
          <a:bodyPr>
            <a:noAutofit/>
          </a:bodyPr>
          <a:lstStyle>
            <a:lvl1pPr marL="0" indent="0">
              <a:buNone/>
              <a:defRPr/>
            </a:lvl1pPr>
          </a:lstStyle>
          <a:p>
            <a:pPr lvl="0">
              <a:lnSpc>
                <a:spcPts val="2800"/>
              </a:lnSpc>
            </a:pPr>
            <a:r>
              <a:rPr lang="en-US" sz="1800"/>
              <a:t>Click to edit Master text styles</a:t>
            </a:r>
          </a:p>
        </p:txBody>
      </p:sp>
      <p:sp>
        <p:nvSpPr>
          <p:cNvPr id="9" name="Rectangle 8">
            <a:extLst>
              <a:ext uri="{FF2B5EF4-FFF2-40B4-BE49-F238E27FC236}">
                <a16:creationId xmlns:a16="http://schemas.microsoft.com/office/drawing/2014/main" id="{C262D696-4404-4062-9387-925D9687B972}"/>
              </a:ext>
              <a:ext uri="{C183D7F6-B498-43B3-948B-1728B52AA6E4}">
                <adec:decorative xmlns:adec="http://schemas.microsoft.com/office/drawing/2017/decorative" val="1"/>
              </a:ext>
            </a:extLst>
          </p:cNvPr>
          <p:cNvSpPr/>
          <p:nvPr userDrawn="1"/>
        </p:nvSpPr>
        <p:spPr>
          <a:xfrm rot="10800000">
            <a:off x="6095999" y="695340"/>
            <a:ext cx="5391683" cy="5476855"/>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cxnSp>
        <p:nvCxnSpPr>
          <p:cNvPr id="11" name="Straight Connector 10">
            <a:extLst>
              <a:ext uri="{FF2B5EF4-FFF2-40B4-BE49-F238E27FC236}">
                <a16:creationId xmlns:a16="http://schemas.microsoft.com/office/drawing/2014/main" id="{C415F07E-A8F5-473A-90AC-3BF5823C08A3}"/>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05C0C26-4C66-47DC-B079-5B94C22F15BD}"/>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C0FC374E-BABB-4A9C-A608-04A2B9C68F26}"/>
              </a:ext>
            </a:extLst>
          </p:cNvPr>
          <p:cNvSpPr>
            <a:spLocks noGrp="1"/>
          </p:cNvSpPr>
          <p:nvPr>
            <p:ph type="pic" sz="quarter" idx="13"/>
          </p:nvPr>
        </p:nvSpPr>
        <p:spPr>
          <a:xfrm>
            <a:off x="6620256" y="1243584"/>
            <a:ext cx="4361688" cy="4361688"/>
          </a:xfrm>
          <a:solidFill>
            <a:schemeClr val="accent3"/>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EE562BDD-CBFF-4046-A6B2-A9ECCB7EA144}"/>
              </a:ext>
            </a:extLst>
          </p:cNvPr>
          <p:cNvSpPr>
            <a:spLocks noGrp="1"/>
          </p:cNvSpPr>
          <p:nvPr>
            <p:ph type="dt" sz="half" idx="10"/>
          </p:nvPr>
        </p:nvSpPr>
        <p:spPr/>
        <p:txBody>
          <a:bodyPr/>
          <a:lstStyle/>
          <a:p>
            <a:r>
              <a:rPr lang="en-US" dirty="0"/>
              <a:t>Monday, February 1, 20XX</a:t>
            </a:r>
          </a:p>
        </p:txBody>
      </p:sp>
      <p:sp>
        <p:nvSpPr>
          <p:cNvPr id="3" name="Footer Placeholder 2">
            <a:extLst>
              <a:ext uri="{FF2B5EF4-FFF2-40B4-BE49-F238E27FC236}">
                <a16:creationId xmlns:a16="http://schemas.microsoft.com/office/drawing/2014/main" id="{4690B5F6-6C28-4A86-AFD0-D7F93D461945}"/>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75910D5C-1634-451B-8D99-4D47EB3A11E7}"/>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40973494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C7A07-96C3-42AF-943D-953C86C3DAAD}"/>
              </a:ext>
            </a:extLst>
          </p:cNvPr>
          <p:cNvSpPr>
            <a:spLocks noGrp="1"/>
          </p:cNvSpPr>
          <p:nvPr>
            <p:ph type="ctrTitle"/>
          </p:nvPr>
        </p:nvSpPr>
        <p:spPr>
          <a:xfrm>
            <a:off x="1524000" y="1463557"/>
            <a:ext cx="9144000" cy="2387600"/>
          </a:xfrm>
        </p:spPr>
        <p:txBody>
          <a:bodyPr anchor="b">
            <a:normAutofit/>
          </a:bodyPr>
          <a:lstStyle>
            <a:lvl1pPr algn="ctr">
              <a:lnSpc>
                <a:spcPct val="90000"/>
              </a:lnSpc>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CEE38DF-F503-4E79-B1B0-16489708A1B5}"/>
              </a:ext>
            </a:extLst>
          </p:cNvPr>
          <p:cNvSpPr>
            <a:spLocks noGrp="1"/>
          </p:cNvSpPr>
          <p:nvPr>
            <p:ph type="subTitle" idx="1"/>
          </p:nvPr>
        </p:nvSpPr>
        <p:spPr>
          <a:xfrm>
            <a:off x="1524000" y="3943232"/>
            <a:ext cx="9144000" cy="1655762"/>
          </a:xfrm>
        </p:spPr>
        <p:txBody>
          <a:bodyPr>
            <a:normAutofit/>
          </a:bodyPr>
          <a:lstStyle>
            <a:lvl1pPr marL="0" indent="0" algn="ctr">
              <a:lnSpc>
                <a:spcPts val="3200"/>
              </a:lnSpc>
              <a:buNone/>
              <a:defRPr sz="2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C1D965B-87A4-4F43-BE02-800BCCDF42EF}"/>
              </a:ext>
            </a:extLst>
          </p:cNvPr>
          <p:cNvSpPr>
            <a:spLocks noGrp="1"/>
          </p:cNvSpPr>
          <p:nvPr>
            <p:ph type="dt" sz="half" idx="10"/>
          </p:nvPr>
        </p:nvSpPr>
        <p:spPr>
          <a:xfrm>
            <a:off x="420624" y="6217920"/>
            <a:ext cx="2743200" cy="640080"/>
          </a:xfrm>
        </p:spPr>
        <p:txBody>
          <a:bodyPr anchor="ctr" anchorCtr="0"/>
          <a:lstStyle/>
          <a:p>
            <a:r>
              <a:rPr lang="en-US" dirty="0"/>
              <a:t>Monday, February 1, 20XX</a:t>
            </a:r>
          </a:p>
        </p:txBody>
      </p:sp>
      <p:sp>
        <p:nvSpPr>
          <p:cNvPr id="5" name="Footer Placeholder 4">
            <a:extLst>
              <a:ext uri="{FF2B5EF4-FFF2-40B4-BE49-F238E27FC236}">
                <a16:creationId xmlns:a16="http://schemas.microsoft.com/office/drawing/2014/main" id="{389ED35B-CBF1-40D9-BAA7-CF9E1E22B8FC}"/>
              </a:ext>
            </a:extLst>
          </p:cNvPr>
          <p:cNvSpPr>
            <a:spLocks noGrp="1"/>
          </p:cNvSpPr>
          <p:nvPr>
            <p:ph type="ftr" sz="quarter" idx="11"/>
          </p:nvPr>
        </p:nvSpPr>
        <p:spPr>
          <a:xfrm>
            <a:off x="3767328" y="6217920"/>
            <a:ext cx="7196328" cy="640080"/>
          </a:xfrm>
        </p:spPr>
        <p:txBody>
          <a:bodyPr anchor="ctr" anchorCtr="0"/>
          <a:lstStyle/>
          <a:p>
            <a:r>
              <a:rPr lang="en-US" dirty="0"/>
              <a:t>Sample Footer Text</a:t>
            </a:r>
          </a:p>
        </p:txBody>
      </p:sp>
      <p:sp>
        <p:nvSpPr>
          <p:cNvPr id="6" name="Slide Number Placeholder 5">
            <a:extLst>
              <a:ext uri="{FF2B5EF4-FFF2-40B4-BE49-F238E27FC236}">
                <a16:creationId xmlns:a16="http://schemas.microsoft.com/office/drawing/2014/main" id="{3D26653A-450D-4BDE-8718-99F2D9314259}"/>
              </a:ext>
            </a:extLst>
          </p:cNvPr>
          <p:cNvSpPr>
            <a:spLocks noGrp="1"/>
          </p:cNvSpPr>
          <p:nvPr>
            <p:ph type="sldNum" sz="quarter" idx="12"/>
          </p:nvPr>
        </p:nvSpPr>
        <p:spPr>
          <a:xfrm>
            <a:off x="11503152" y="0"/>
            <a:ext cx="685800" cy="685800"/>
          </a:xfrm>
        </p:spPr>
        <p:txBody>
          <a:bodyPr/>
          <a:lstStyle>
            <a:lvl1pPr algn="ctr">
              <a:defRPr/>
            </a:lvl1pPr>
          </a:lstStyle>
          <a:p>
            <a:fld id="{3A4F6043-7A67-491B-98BC-F933DED7226D}" type="slidenum">
              <a:rPr lang="en-US" smtClean="0"/>
              <a:t>‹#›</a:t>
            </a:fld>
            <a:endParaRPr lang="en-US" dirty="0"/>
          </a:p>
        </p:txBody>
      </p:sp>
    </p:spTree>
    <p:extLst>
      <p:ext uri="{BB962C8B-B14F-4D97-AF65-F5344CB8AC3E}">
        <p14:creationId xmlns:p14="http://schemas.microsoft.com/office/powerpoint/2010/main" val="10706710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AF4BC-D1E9-40F0-A26B-9EA9B6B69755}"/>
              </a:ext>
            </a:extLst>
          </p:cNvPr>
          <p:cNvSpPr>
            <a:spLocks noGrp="1"/>
          </p:cNvSpPr>
          <p:nvPr>
            <p:ph type="title"/>
          </p:nvPr>
        </p:nvSpPr>
        <p:spPr>
          <a:xfrm>
            <a:off x="420624" y="1081941"/>
            <a:ext cx="10543032" cy="2852737"/>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F7974A6-FAB9-47DA-8F1A-701DFC8DF327}"/>
              </a:ext>
            </a:extLst>
          </p:cNvPr>
          <p:cNvSpPr>
            <a:spLocks noGrp="1"/>
          </p:cNvSpPr>
          <p:nvPr>
            <p:ph type="body" idx="1"/>
          </p:nvPr>
        </p:nvSpPr>
        <p:spPr>
          <a:xfrm>
            <a:off x="420624" y="3961666"/>
            <a:ext cx="10543032" cy="1500187"/>
          </a:xfrm>
        </p:spPr>
        <p:txBody>
          <a:bodyPr>
            <a:no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64E2B4-314C-4D4F-8938-E437A2EF527B}"/>
              </a:ext>
            </a:extLst>
          </p:cNvPr>
          <p:cNvSpPr>
            <a:spLocks noGrp="1"/>
          </p:cNvSpPr>
          <p:nvPr>
            <p:ph type="dt" sz="half" idx="10"/>
          </p:nvPr>
        </p:nvSpPr>
        <p:spPr/>
        <p:txBody>
          <a:bodyPr/>
          <a:lstStyle/>
          <a:p>
            <a:r>
              <a:rPr lang="en-US" dirty="0"/>
              <a:t>Monday, February 1, 20XX</a:t>
            </a:r>
          </a:p>
        </p:txBody>
      </p:sp>
      <p:sp>
        <p:nvSpPr>
          <p:cNvPr id="5" name="Footer Placeholder 4">
            <a:extLst>
              <a:ext uri="{FF2B5EF4-FFF2-40B4-BE49-F238E27FC236}">
                <a16:creationId xmlns:a16="http://schemas.microsoft.com/office/drawing/2014/main" id="{72442F23-6986-4A36-97F0-13F305A2DEBF}"/>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94BA1B9-2423-42BD-A553-DC5703F6243F}"/>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7196066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64F76-994F-4AB5-B17B-46C0C2FA5AE5}"/>
              </a:ext>
            </a:extLst>
          </p:cNvPr>
          <p:cNvSpPr>
            <a:spLocks noGrp="1"/>
          </p:cNvSpPr>
          <p:nvPr>
            <p:ph type="title"/>
          </p:nvPr>
        </p:nvSpPr>
        <p:spPr>
          <a:xfrm>
            <a:off x="420624" y="365125"/>
            <a:ext cx="10543032" cy="1325563"/>
          </a:xfrm>
        </p:spPr>
        <p:txBody>
          <a:bodyPr>
            <a:normAutofit/>
          </a:bodyPr>
          <a:lstStyle>
            <a:lvl1pPr>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5A69B3B-A540-4556-98C8-1F49704A794E}"/>
              </a:ext>
            </a:extLst>
          </p:cNvPr>
          <p:cNvSpPr>
            <a:spLocks noGrp="1"/>
          </p:cNvSpPr>
          <p:nvPr>
            <p:ph sz="half" idx="1"/>
          </p:nvPr>
        </p:nvSpPr>
        <p:spPr>
          <a:xfrm>
            <a:off x="420624" y="1825625"/>
            <a:ext cx="5599176" cy="4206382"/>
          </a:xfrm>
        </p:spPr>
        <p:txBody>
          <a:bodyPr/>
          <a:lstStyle>
            <a:lvl1pPr marL="457200" indent="-457200">
              <a:buFont typeface="Wingdings 2" panose="05020102010507070707" pitchFamily="18" charset="2"/>
              <a:buChar char="¬"/>
              <a:defRPr/>
            </a:lvl1pPr>
            <a:lvl2pPr marL="800100" indent="-342900">
              <a:buFont typeface="Wingdings 2" panose="05020102010507070707" pitchFamily="18" charset="2"/>
              <a:buChar char="¬"/>
              <a:defRPr/>
            </a:lvl2pPr>
            <a:lvl3pPr marL="1257300" indent="-342900">
              <a:buFont typeface="Wingdings 2" panose="05020102010507070707" pitchFamily="18" charset="2"/>
              <a:buChar char="¬"/>
              <a:defRPr/>
            </a:lvl3pPr>
            <a:lvl4pPr marL="1657350" indent="-285750">
              <a:buFont typeface="Wingdings 2" panose="05020102010507070707" pitchFamily="18" charset="2"/>
              <a:buChar char="¬"/>
              <a:defRPr/>
            </a:lvl4pPr>
            <a:lvl5pPr marL="2114550" indent="-285750">
              <a:buFont typeface="Wingdings 2" panose="05020102010507070707" pitchFamily="18"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EC72438-7C63-48F2-9D6F-2461BFD6D5E5}"/>
              </a:ext>
            </a:extLst>
          </p:cNvPr>
          <p:cNvSpPr>
            <a:spLocks noGrp="1"/>
          </p:cNvSpPr>
          <p:nvPr>
            <p:ph sz="half" idx="2"/>
          </p:nvPr>
        </p:nvSpPr>
        <p:spPr>
          <a:xfrm>
            <a:off x="6172200" y="1825625"/>
            <a:ext cx="4791456" cy="4206382"/>
          </a:xfrm>
        </p:spPr>
        <p:txBody>
          <a:bodyPr/>
          <a:lstStyle>
            <a:lvl1pPr marL="228600" indent="-228600">
              <a:buFont typeface="Wingdings 2" panose="05020102010507070707" pitchFamily="18" charset="2"/>
              <a:buChar char="¬"/>
              <a:defRPr/>
            </a:lvl1pPr>
            <a:lvl2pPr marL="685800" indent="-228600">
              <a:buFont typeface="Wingdings 2" panose="05020102010507070707" pitchFamily="18" charset="2"/>
              <a:buChar char="¬"/>
              <a:defRPr/>
            </a:lvl2pPr>
            <a:lvl3pPr marL="1143000" indent="-228600">
              <a:buFont typeface="Wingdings 2" panose="05020102010507070707" pitchFamily="18" charset="2"/>
              <a:buChar char="¬"/>
              <a:defRPr/>
            </a:lvl3pPr>
            <a:lvl4pPr marL="1600200" indent="-228600">
              <a:buFont typeface="Wingdings 2" panose="05020102010507070707" pitchFamily="18" charset="2"/>
              <a:buChar char="¬"/>
              <a:defRPr/>
            </a:lvl4pPr>
            <a:lvl5pPr marL="2057400" indent="-228600">
              <a:buFont typeface="Wingdings 2" panose="05020102010507070707" pitchFamily="18"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FA1B49-6AAA-4DA7-970F-B75899F1AB51}"/>
              </a:ext>
            </a:extLst>
          </p:cNvPr>
          <p:cNvSpPr>
            <a:spLocks noGrp="1"/>
          </p:cNvSpPr>
          <p:nvPr>
            <p:ph type="dt" sz="half" idx="10"/>
          </p:nvPr>
        </p:nvSpPr>
        <p:spPr/>
        <p:txBody>
          <a:bodyPr/>
          <a:lstStyle/>
          <a:p>
            <a:r>
              <a:rPr lang="en-US" dirty="0"/>
              <a:t>Monday, February 1, 20XX</a:t>
            </a:r>
          </a:p>
        </p:txBody>
      </p:sp>
      <p:sp>
        <p:nvSpPr>
          <p:cNvPr id="6" name="Footer Placeholder 5">
            <a:extLst>
              <a:ext uri="{FF2B5EF4-FFF2-40B4-BE49-F238E27FC236}">
                <a16:creationId xmlns:a16="http://schemas.microsoft.com/office/drawing/2014/main" id="{DEE3649A-B9A2-4737-B47E-758DC140688B}"/>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250C1407-C705-451C-878E-8175DCCD500D}"/>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18931974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F9955-0460-4A20-8FC6-300595560010}"/>
              </a:ext>
            </a:extLst>
          </p:cNvPr>
          <p:cNvSpPr>
            <a:spLocks noGrp="1"/>
          </p:cNvSpPr>
          <p:nvPr>
            <p:ph type="title"/>
          </p:nvPr>
        </p:nvSpPr>
        <p:spPr>
          <a:xfrm>
            <a:off x="420624" y="365125"/>
            <a:ext cx="10543032" cy="1325563"/>
          </a:xfrm>
        </p:spPr>
        <p:txBody>
          <a:bodyPr>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F95DDA7-4AAD-4EBE-880C-200E5F10A6C4}"/>
              </a:ext>
            </a:extLst>
          </p:cNvPr>
          <p:cNvSpPr>
            <a:spLocks noGrp="1"/>
          </p:cNvSpPr>
          <p:nvPr>
            <p:ph type="body" idx="1"/>
          </p:nvPr>
        </p:nvSpPr>
        <p:spPr>
          <a:xfrm>
            <a:off x="420624" y="1681163"/>
            <a:ext cx="5549697"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717496-E470-4CF6-884C-F07390A4688A}"/>
              </a:ext>
            </a:extLst>
          </p:cNvPr>
          <p:cNvSpPr>
            <a:spLocks noGrp="1"/>
          </p:cNvSpPr>
          <p:nvPr>
            <p:ph sz="half" idx="2"/>
          </p:nvPr>
        </p:nvSpPr>
        <p:spPr>
          <a:xfrm>
            <a:off x="420624" y="2505075"/>
            <a:ext cx="5549697" cy="3526932"/>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8C438EA-D381-4F22-A911-ECDD6D04FB33}"/>
              </a:ext>
            </a:extLst>
          </p:cNvPr>
          <p:cNvSpPr>
            <a:spLocks noGrp="1"/>
          </p:cNvSpPr>
          <p:nvPr>
            <p:ph type="body" sz="quarter" idx="3"/>
          </p:nvPr>
        </p:nvSpPr>
        <p:spPr>
          <a:xfrm>
            <a:off x="5970321" y="1681163"/>
            <a:ext cx="4993335"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F255FA-A04D-49F2-8DB4-3CC082D0DBC8}"/>
              </a:ext>
            </a:extLst>
          </p:cNvPr>
          <p:cNvSpPr>
            <a:spLocks noGrp="1"/>
          </p:cNvSpPr>
          <p:nvPr>
            <p:ph sz="quarter" idx="4"/>
          </p:nvPr>
        </p:nvSpPr>
        <p:spPr>
          <a:xfrm>
            <a:off x="5970321" y="2505075"/>
            <a:ext cx="4993335" cy="3526932"/>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A6298F3-0AEC-4811-99A4-B78AE3A70B1E}"/>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8" name="Footer Placeholder 7">
            <a:extLst>
              <a:ext uri="{FF2B5EF4-FFF2-40B4-BE49-F238E27FC236}">
                <a16:creationId xmlns:a16="http://schemas.microsoft.com/office/drawing/2014/main" id="{AA7690B4-8A9A-4717-8B0B-2C921292656C}"/>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5328F00A-44BE-4E0A-B1CE-1FC489654F71}"/>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41914786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1F235-FBFF-453E-B90A-5758ED47C7B0}"/>
              </a:ext>
            </a:extLst>
          </p:cNvPr>
          <p:cNvSpPr>
            <a:spLocks noGrp="1"/>
          </p:cNvSpPr>
          <p:nvPr>
            <p:ph type="title"/>
          </p:nvPr>
        </p:nvSpPr>
        <p:spPr>
          <a:xfrm>
            <a:off x="420624" y="938306"/>
            <a:ext cx="10543032" cy="1325563"/>
          </a:xfrm>
        </p:spPr>
        <p:txBody>
          <a:bodyPr>
            <a:normAutofit/>
          </a:bodyPr>
          <a:lstStyle>
            <a:lvl1pPr>
              <a:defRPr sz="52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443A871-5A76-4349-99F0-C46C77380477}"/>
              </a:ext>
            </a:extLst>
          </p:cNvPr>
          <p:cNvSpPr>
            <a:spLocks noGrp="1"/>
          </p:cNvSpPr>
          <p:nvPr>
            <p:ph type="dt" sz="half" idx="10"/>
          </p:nvPr>
        </p:nvSpPr>
        <p:spPr/>
        <p:txBody>
          <a:bodyPr/>
          <a:lstStyle/>
          <a:p>
            <a:r>
              <a:rPr lang="en-US" dirty="0"/>
              <a:t>Monday, February 1, 20XX</a:t>
            </a:r>
          </a:p>
        </p:txBody>
      </p:sp>
      <p:sp>
        <p:nvSpPr>
          <p:cNvPr id="4" name="Footer Placeholder 3">
            <a:extLst>
              <a:ext uri="{FF2B5EF4-FFF2-40B4-BE49-F238E27FC236}">
                <a16:creationId xmlns:a16="http://schemas.microsoft.com/office/drawing/2014/main" id="{F472E803-8BD9-40A2-8389-C19DA11480ED}"/>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F05414ED-B772-4B84-813E-E34C9A97C053}"/>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8913366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562BDD-CBFF-4046-A6B2-A9ECCB7EA144}"/>
              </a:ext>
            </a:extLst>
          </p:cNvPr>
          <p:cNvSpPr>
            <a:spLocks noGrp="1"/>
          </p:cNvSpPr>
          <p:nvPr>
            <p:ph type="dt" sz="half" idx="10"/>
          </p:nvPr>
        </p:nvSpPr>
        <p:spPr/>
        <p:txBody>
          <a:bodyPr/>
          <a:lstStyle/>
          <a:p>
            <a:r>
              <a:rPr lang="en-US" dirty="0"/>
              <a:t>Monday, February 1, 20XX</a:t>
            </a:r>
          </a:p>
        </p:txBody>
      </p:sp>
      <p:sp>
        <p:nvSpPr>
          <p:cNvPr id="3" name="Footer Placeholder 2">
            <a:extLst>
              <a:ext uri="{FF2B5EF4-FFF2-40B4-BE49-F238E27FC236}">
                <a16:creationId xmlns:a16="http://schemas.microsoft.com/office/drawing/2014/main" id="{4690B5F6-6C28-4A86-AFD0-D7F93D461945}"/>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75910D5C-1634-451B-8D99-4D47EB3A11E7}"/>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6299000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12261-8522-4437-B612-7C7100D18896}"/>
              </a:ext>
            </a:extLst>
          </p:cNvPr>
          <p:cNvSpPr>
            <a:spLocks noGrp="1"/>
          </p:cNvSpPr>
          <p:nvPr>
            <p:ph type="title"/>
          </p:nvPr>
        </p:nvSpPr>
        <p:spPr>
          <a:xfrm>
            <a:off x="420624" y="457200"/>
            <a:ext cx="10543032" cy="1600200"/>
          </a:xfrm>
        </p:spPr>
        <p:txBody>
          <a:bodyPr anchor="b">
            <a:noAutofit/>
          </a:bodyPr>
          <a:lstStyle>
            <a:lvl1pPr>
              <a:defRPr sz="5200">
                <a:latin typeface="Dante (Headings)2"/>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1BAA0AF-3F50-42BD-84B4-E70C3D004FB2}"/>
              </a:ext>
            </a:extLst>
          </p:cNvPr>
          <p:cNvSpPr>
            <a:spLocks noGrp="1"/>
          </p:cNvSpPr>
          <p:nvPr>
            <p:ph idx="1"/>
          </p:nvPr>
        </p:nvSpPr>
        <p:spPr>
          <a:xfrm>
            <a:off x="5183188" y="2199340"/>
            <a:ext cx="5780468" cy="3661710"/>
          </a:xfrm>
        </p:spPr>
        <p:txBody>
          <a:bodyP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99C702B-2C4D-4590-8BEE-31940145C77A}"/>
              </a:ext>
            </a:extLst>
          </p:cNvPr>
          <p:cNvSpPr>
            <a:spLocks noGrp="1"/>
          </p:cNvSpPr>
          <p:nvPr>
            <p:ph type="body" sz="half" idx="2"/>
          </p:nvPr>
        </p:nvSpPr>
        <p:spPr>
          <a:xfrm>
            <a:off x="420624" y="2199340"/>
            <a:ext cx="4489180"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94813E-250B-4422-AE46-5E1AB964A417}"/>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6" name="Footer Placeholder 5">
            <a:extLst>
              <a:ext uri="{FF2B5EF4-FFF2-40B4-BE49-F238E27FC236}">
                <a16:creationId xmlns:a16="http://schemas.microsoft.com/office/drawing/2014/main" id="{61CB5B81-E9CC-45F3-8EF1-35D2C8FF1550}"/>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F5DA7E97-5A73-4602-9582-6CDACB9185F3}"/>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17585133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5334B-3019-4CA1-B658-779001922412}"/>
              </a:ext>
            </a:extLst>
          </p:cNvPr>
          <p:cNvSpPr>
            <a:spLocks noGrp="1"/>
          </p:cNvSpPr>
          <p:nvPr>
            <p:ph type="title"/>
          </p:nvPr>
        </p:nvSpPr>
        <p:spPr>
          <a:xfrm>
            <a:off x="420624" y="457200"/>
            <a:ext cx="4489180" cy="1600200"/>
          </a:xfrm>
        </p:spPr>
        <p:txBody>
          <a:bodyPr anchor="b">
            <a:norm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AFD3CC12-FD6B-41A3-BF67-D600CC4383A3}"/>
              </a:ext>
            </a:extLst>
          </p:cNvPr>
          <p:cNvSpPr>
            <a:spLocks noGrp="1"/>
          </p:cNvSpPr>
          <p:nvPr>
            <p:ph type="pic" idx="1"/>
          </p:nvPr>
        </p:nvSpPr>
        <p:spPr>
          <a:xfrm>
            <a:off x="5183188" y="987425"/>
            <a:ext cx="6172200" cy="4873625"/>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DDB2BD5-DC18-460B-BFCC-5B2447D2B094}"/>
              </a:ext>
            </a:extLst>
          </p:cNvPr>
          <p:cNvSpPr>
            <a:spLocks noGrp="1"/>
          </p:cNvSpPr>
          <p:nvPr>
            <p:ph type="body" sz="half" idx="2"/>
          </p:nvPr>
        </p:nvSpPr>
        <p:spPr>
          <a:xfrm>
            <a:off x="420624" y="2199340"/>
            <a:ext cx="4489180"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AF6305-9768-4792-866C-91238D45695D}"/>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6" name="Footer Placeholder 5">
            <a:extLst>
              <a:ext uri="{FF2B5EF4-FFF2-40B4-BE49-F238E27FC236}">
                <a16:creationId xmlns:a16="http://schemas.microsoft.com/office/drawing/2014/main" id="{2CDBF050-0FF1-499F-936E-FAAE50DC3D3E}"/>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08902C2E-1542-46B4-85B1-7A4B3F7724FC}"/>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581698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useBgFill="1">
        <p:nvSpPr>
          <p:cNvPr id="5" name="Background Gray Rectangle">
            <a:extLst>
              <a:ext uri="{FF2B5EF4-FFF2-40B4-BE49-F238E27FC236}">
                <a16:creationId xmlns:a16="http://schemas.microsoft.com/office/drawing/2014/main" id="{B586FD74-98AC-4CA5-9E62-97DAE4C19399}"/>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 name="Rectangle 5">
            <a:extLst>
              <a:ext uri="{FF2B5EF4-FFF2-40B4-BE49-F238E27FC236}">
                <a16:creationId xmlns:a16="http://schemas.microsoft.com/office/drawing/2014/main" id="{BBC94E74-B403-4256-9D59-241B0C4E532D}"/>
              </a:ext>
              <a:ext uri="{C183D7F6-B498-43B3-948B-1728B52AA6E4}">
                <adec:decorative xmlns:adec="http://schemas.microsoft.com/office/drawing/2017/decorative" val="1"/>
              </a:ext>
            </a:extLst>
          </p:cNvPr>
          <p:cNvSpPr/>
          <p:nvPr userDrawn="1"/>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53836FB9-568E-408A-B183-65F9ABF6ED53}"/>
              </a:ext>
            </a:extLst>
          </p:cNvPr>
          <p:cNvSpPr>
            <a:spLocks noGrp="1"/>
          </p:cNvSpPr>
          <p:nvPr>
            <p:ph type="title"/>
          </p:nvPr>
        </p:nvSpPr>
        <p:spPr>
          <a:xfrm>
            <a:off x="422899" y="540168"/>
            <a:ext cx="10624949" cy="1787136"/>
          </a:xfrm>
        </p:spPr>
        <p:txBody>
          <a:bodyPr anchor="b">
            <a:normAutofit/>
          </a:bodyPr>
          <a:lstStyle/>
          <a:p>
            <a:r>
              <a:rPr lang="en-US" sz="4800">
                <a:solidFill>
                  <a:schemeClr val="tx1"/>
                </a:solidFill>
              </a:rPr>
              <a:t>Click to edit Master title style</a:t>
            </a:r>
            <a:endParaRPr lang="en-US" sz="4800" dirty="0">
              <a:solidFill>
                <a:schemeClr val="tx1"/>
              </a:solidFill>
            </a:endParaRPr>
          </a:p>
        </p:txBody>
      </p:sp>
      <p:sp>
        <p:nvSpPr>
          <p:cNvPr id="17" name="Picture Placeholder 16">
            <a:extLst>
              <a:ext uri="{FF2B5EF4-FFF2-40B4-BE49-F238E27FC236}">
                <a16:creationId xmlns:a16="http://schemas.microsoft.com/office/drawing/2014/main" id="{B5437444-7076-4AEE-AB96-9C6BB85DAD9F}"/>
              </a:ext>
            </a:extLst>
          </p:cNvPr>
          <p:cNvSpPr>
            <a:spLocks noGrp="1"/>
          </p:cNvSpPr>
          <p:nvPr>
            <p:ph type="pic" sz="quarter" idx="13"/>
          </p:nvPr>
        </p:nvSpPr>
        <p:spPr>
          <a:xfrm>
            <a:off x="0" y="2577775"/>
            <a:ext cx="2587752" cy="1764792"/>
          </a:xfrm>
          <a:solidFill>
            <a:schemeClr val="accent3"/>
          </a:solidFill>
        </p:spPr>
        <p:txBody>
          <a:bodyPr/>
          <a:lstStyle/>
          <a:p>
            <a:r>
              <a:rPr lang="en-US"/>
              <a:t>Click icon to add picture</a:t>
            </a:r>
            <a:endParaRPr lang="en-US" dirty="0"/>
          </a:p>
        </p:txBody>
      </p:sp>
      <p:sp>
        <p:nvSpPr>
          <p:cNvPr id="18" name="Picture Placeholder 16">
            <a:extLst>
              <a:ext uri="{FF2B5EF4-FFF2-40B4-BE49-F238E27FC236}">
                <a16:creationId xmlns:a16="http://schemas.microsoft.com/office/drawing/2014/main" id="{536502EE-A891-4CB0-9BA5-B0AC7B9AA808}"/>
              </a:ext>
            </a:extLst>
          </p:cNvPr>
          <p:cNvSpPr>
            <a:spLocks noGrp="1"/>
          </p:cNvSpPr>
          <p:nvPr>
            <p:ph type="pic" sz="quarter" idx="14"/>
          </p:nvPr>
        </p:nvSpPr>
        <p:spPr>
          <a:xfrm>
            <a:off x="0" y="4406215"/>
            <a:ext cx="2587752" cy="1764792"/>
          </a:xfrm>
          <a:solidFill>
            <a:schemeClr val="accent3"/>
          </a:solidFill>
        </p:spPr>
        <p:txBody>
          <a:bodyPr/>
          <a:lstStyle/>
          <a:p>
            <a:r>
              <a:rPr lang="en-US"/>
              <a:t>Click icon to add picture</a:t>
            </a:r>
            <a:endParaRPr lang="en-US" dirty="0"/>
          </a:p>
        </p:txBody>
      </p:sp>
      <p:sp>
        <p:nvSpPr>
          <p:cNvPr id="19" name="Picture Placeholder 16">
            <a:extLst>
              <a:ext uri="{FF2B5EF4-FFF2-40B4-BE49-F238E27FC236}">
                <a16:creationId xmlns:a16="http://schemas.microsoft.com/office/drawing/2014/main" id="{51D45778-D0A6-415B-AA4F-03D6E429EB93}"/>
              </a:ext>
            </a:extLst>
          </p:cNvPr>
          <p:cNvSpPr>
            <a:spLocks noGrp="1"/>
          </p:cNvSpPr>
          <p:nvPr>
            <p:ph type="pic" sz="quarter" idx="15"/>
          </p:nvPr>
        </p:nvSpPr>
        <p:spPr>
          <a:xfrm>
            <a:off x="2651760" y="2577775"/>
            <a:ext cx="1764792" cy="1764792"/>
          </a:xfrm>
          <a:solidFill>
            <a:schemeClr val="accent3"/>
          </a:solidFill>
        </p:spPr>
        <p:txBody>
          <a:bodyPr/>
          <a:lstStyle/>
          <a:p>
            <a:r>
              <a:rPr lang="en-US"/>
              <a:t>Click icon to add picture</a:t>
            </a:r>
            <a:endParaRPr lang="en-US" dirty="0"/>
          </a:p>
        </p:txBody>
      </p:sp>
      <p:sp>
        <p:nvSpPr>
          <p:cNvPr id="20" name="Picture Placeholder 16">
            <a:extLst>
              <a:ext uri="{FF2B5EF4-FFF2-40B4-BE49-F238E27FC236}">
                <a16:creationId xmlns:a16="http://schemas.microsoft.com/office/drawing/2014/main" id="{93E1D509-0CBA-46BD-9192-C0403309FDBA}"/>
              </a:ext>
            </a:extLst>
          </p:cNvPr>
          <p:cNvSpPr>
            <a:spLocks noGrp="1"/>
          </p:cNvSpPr>
          <p:nvPr>
            <p:ph type="pic" sz="quarter" idx="16"/>
          </p:nvPr>
        </p:nvSpPr>
        <p:spPr>
          <a:xfrm>
            <a:off x="2651760" y="4406575"/>
            <a:ext cx="1764792" cy="1764792"/>
          </a:xfrm>
          <a:solidFill>
            <a:schemeClr val="accent3"/>
          </a:solidFill>
        </p:spPr>
        <p:txBody>
          <a:bodyPr/>
          <a:lstStyle/>
          <a:p>
            <a:r>
              <a:rPr lang="en-US"/>
              <a:t>Click icon to add picture</a:t>
            </a:r>
            <a:endParaRPr lang="en-US" dirty="0"/>
          </a:p>
        </p:txBody>
      </p:sp>
      <p:sp>
        <p:nvSpPr>
          <p:cNvPr id="12" name="Content Placeholder 2">
            <a:extLst>
              <a:ext uri="{FF2B5EF4-FFF2-40B4-BE49-F238E27FC236}">
                <a16:creationId xmlns:a16="http://schemas.microsoft.com/office/drawing/2014/main" id="{6994EC89-4FAE-445C-A6E8-D55E4A34DE4E}"/>
              </a:ext>
            </a:extLst>
          </p:cNvPr>
          <p:cNvSpPr>
            <a:spLocks noGrp="1"/>
          </p:cNvSpPr>
          <p:nvPr>
            <p:ph idx="1"/>
          </p:nvPr>
        </p:nvSpPr>
        <p:spPr>
          <a:xfrm>
            <a:off x="4845122" y="2880452"/>
            <a:ext cx="6355998" cy="3095445"/>
          </a:xfrm>
        </p:spPr>
        <p:txBody>
          <a:bodyPr anchor="t" anchorCtr="0">
            <a:normAutofit/>
          </a:bodyPr>
          <a:lstStyle>
            <a:lvl1pPr>
              <a:buNone/>
              <a:defRPr/>
            </a:lvl1pPr>
          </a:lstStyle>
          <a:p>
            <a:pPr lvl="0">
              <a:lnSpc>
                <a:spcPts val="2800"/>
              </a:lnSpc>
            </a:pPr>
            <a:r>
              <a:rPr lang="en-US" sz="1800">
                <a:solidFill>
                  <a:schemeClr val="tx1"/>
                </a:solidFill>
              </a:rPr>
              <a:t>Click to edit Master text styles</a:t>
            </a:r>
          </a:p>
        </p:txBody>
      </p:sp>
      <p:sp>
        <p:nvSpPr>
          <p:cNvPr id="2" name="Date Placeholder 1">
            <a:extLst>
              <a:ext uri="{FF2B5EF4-FFF2-40B4-BE49-F238E27FC236}">
                <a16:creationId xmlns:a16="http://schemas.microsoft.com/office/drawing/2014/main" id="{EE562BDD-CBFF-4046-A6B2-A9ECCB7EA144}"/>
              </a:ext>
            </a:extLst>
          </p:cNvPr>
          <p:cNvSpPr>
            <a:spLocks noGrp="1"/>
          </p:cNvSpPr>
          <p:nvPr>
            <p:ph type="dt" sz="half" idx="10"/>
          </p:nvPr>
        </p:nvSpPr>
        <p:spPr/>
        <p:txBody>
          <a:bodyPr/>
          <a:lstStyle/>
          <a:p>
            <a:r>
              <a:rPr lang="en-US" dirty="0"/>
              <a:t>Monday, February 1, 20XX</a:t>
            </a:r>
          </a:p>
        </p:txBody>
      </p:sp>
      <p:sp>
        <p:nvSpPr>
          <p:cNvPr id="3" name="Footer Placeholder 2">
            <a:extLst>
              <a:ext uri="{FF2B5EF4-FFF2-40B4-BE49-F238E27FC236}">
                <a16:creationId xmlns:a16="http://schemas.microsoft.com/office/drawing/2014/main" id="{4690B5F6-6C28-4A86-AFD0-D7F93D461945}"/>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75910D5C-1634-451B-8D99-4D47EB3A11E7}"/>
              </a:ext>
            </a:extLst>
          </p:cNvPr>
          <p:cNvSpPr>
            <a:spLocks noGrp="1"/>
          </p:cNvSpPr>
          <p:nvPr>
            <p:ph type="sldNum" sz="quarter" idx="12"/>
          </p:nvPr>
        </p:nvSpPr>
        <p:spPr/>
        <p:txBody>
          <a:bodyPr/>
          <a:lstStyle/>
          <a:p>
            <a:fld id="{3A4F6043-7A67-491B-98BC-F933DED7226D}" type="slidenum">
              <a:rPr lang="en-US" smtClean="0"/>
              <a:pPr/>
              <a:t>‹#›</a:t>
            </a:fld>
            <a:endParaRPr lang="en-US" dirty="0"/>
          </a:p>
        </p:txBody>
      </p:sp>
      <p:sp>
        <p:nvSpPr>
          <p:cNvPr id="13" name="Rectangle 12">
            <a:extLst>
              <a:ext uri="{FF2B5EF4-FFF2-40B4-BE49-F238E27FC236}">
                <a16:creationId xmlns:a16="http://schemas.microsoft.com/office/drawing/2014/main" id="{4F9E0CFE-F27B-4D50-AA2F-7146CA90E1F0}"/>
              </a:ext>
              <a:ext uri="{C183D7F6-B498-43B3-948B-1728B52AA6E4}">
                <adec:decorative xmlns:adec="http://schemas.microsoft.com/office/drawing/2017/decorative" val="1"/>
              </a:ext>
            </a:extLst>
          </p:cNvPr>
          <p:cNvSpPr/>
          <p:nvPr userDrawn="1"/>
        </p:nvSpPr>
        <p:spPr>
          <a:xfrm>
            <a:off x="4515398" y="2577775"/>
            <a:ext cx="7676601" cy="3594425"/>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09ECF93F-3E86-4C44-BAF1-ADE160CADF49}"/>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BE8DAB8-6232-45C1-9BC3-E99A86BD370E}"/>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2143909"/>
      </p:ext>
    </p:extLst>
  </p:cSld>
  <p:clrMapOvr>
    <a:masterClrMapping/>
  </p:clrMapOvr>
  <p:extLst>
    <p:ext uri="{DCECCB84-F9BA-43D5-87BE-67443E8EF086}">
      <p15:sldGuideLst xmlns:p15="http://schemas.microsoft.com/office/powerpoint/2012/main">
        <p15:guide id="1" orient="horz" pos="1608"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4408E76-0AE4-495F-87FB-5DD280A91DCB}"/>
              </a:ext>
              <a:ext uri="{C183D7F6-B498-43B3-948B-1728B52AA6E4}">
                <adec:decorative xmlns:adec="http://schemas.microsoft.com/office/drawing/2017/decorative" val="1"/>
              </a:ext>
            </a:extLst>
          </p:cNvPr>
          <p:cNvSpPr/>
          <p:nvPr userDrawn="1"/>
        </p:nvSpPr>
        <p:spPr>
          <a:xfrm rot="10800000">
            <a:off x="0" y="5610"/>
            <a:ext cx="708823" cy="713232"/>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6" name="Title 1">
            <a:extLst>
              <a:ext uri="{FF2B5EF4-FFF2-40B4-BE49-F238E27FC236}">
                <a16:creationId xmlns:a16="http://schemas.microsoft.com/office/drawing/2014/main" id="{22EAD03C-7B1C-453F-9977-4E2DD813BF52}"/>
              </a:ext>
            </a:extLst>
          </p:cNvPr>
          <p:cNvSpPr>
            <a:spLocks noGrp="1"/>
          </p:cNvSpPr>
          <p:nvPr>
            <p:ph type="title"/>
          </p:nvPr>
        </p:nvSpPr>
        <p:spPr>
          <a:xfrm>
            <a:off x="6602551" y="540167"/>
            <a:ext cx="4616981" cy="2135867"/>
          </a:xfrm>
        </p:spPr>
        <p:txBody>
          <a:bodyPr anchor="b">
            <a:normAutofit/>
          </a:bodyPr>
          <a:lstStyle/>
          <a:p>
            <a:r>
              <a:rPr lang="en-US" sz="4800">
                <a:solidFill>
                  <a:schemeClr val="tx1"/>
                </a:solidFill>
              </a:rPr>
              <a:t>Click to edit Master title style</a:t>
            </a:r>
            <a:endParaRPr lang="en-US" sz="4800" dirty="0">
              <a:solidFill>
                <a:schemeClr val="tx1"/>
              </a:solidFill>
            </a:endParaRPr>
          </a:p>
        </p:txBody>
      </p:sp>
      <p:sp>
        <p:nvSpPr>
          <p:cNvPr id="11" name="Picture Placeholder 10">
            <a:extLst>
              <a:ext uri="{FF2B5EF4-FFF2-40B4-BE49-F238E27FC236}">
                <a16:creationId xmlns:a16="http://schemas.microsoft.com/office/drawing/2014/main" id="{D3471630-9EC8-4C68-B4D8-D98C242DBE0F}"/>
              </a:ext>
            </a:extLst>
          </p:cNvPr>
          <p:cNvSpPr>
            <a:spLocks noGrp="1"/>
          </p:cNvSpPr>
          <p:nvPr>
            <p:ph type="pic" sz="quarter" idx="13"/>
          </p:nvPr>
        </p:nvSpPr>
        <p:spPr>
          <a:xfrm>
            <a:off x="0" y="685800"/>
            <a:ext cx="3072384" cy="5486344"/>
          </a:xfrm>
          <a:solidFill>
            <a:schemeClr val="accent3"/>
          </a:solidFill>
        </p:spPr>
        <p:txBody>
          <a:bodyPr/>
          <a:lstStyle/>
          <a:p>
            <a:r>
              <a:rPr lang="en-US"/>
              <a:t>Click icon to add picture</a:t>
            </a:r>
            <a:endParaRPr lang="en-US" dirty="0"/>
          </a:p>
        </p:txBody>
      </p:sp>
      <p:sp>
        <p:nvSpPr>
          <p:cNvPr id="12" name="Picture Placeholder 10">
            <a:extLst>
              <a:ext uri="{FF2B5EF4-FFF2-40B4-BE49-F238E27FC236}">
                <a16:creationId xmlns:a16="http://schemas.microsoft.com/office/drawing/2014/main" id="{50C66604-16E4-4B52-80AA-A0D73512D135}"/>
              </a:ext>
            </a:extLst>
          </p:cNvPr>
          <p:cNvSpPr>
            <a:spLocks noGrp="1"/>
          </p:cNvSpPr>
          <p:nvPr>
            <p:ph type="pic" sz="quarter" idx="14"/>
          </p:nvPr>
        </p:nvSpPr>
        <p:spPr>
          <a:xfrm>
            <a:off x="3154680" y="685800"/>
            <a:ext cx="3072384" cy="5486344"/>
          </a:xfrm>
          <a:solidFill>
            <a:schemeClr val="accent3"/>
          </a:solidFill>
        </p:spPr>
        <p:txBody>
          <a:bodyPr/>
          <a:lstStyle/>
          <a:p>
            <a:r>
              <a:rPr lang="en-US"/>
              <a:t>Click icon to add picture</a:t>
            </a:r>
            <a:endParaRPr lang="en-US" dirty="0"/>
          </a:p>
        </p:txBody>
      </p:sp>
      <p:sp>
        <p:nvSpPr>
          <p:cNvPr id="9" name="Content Placeholder 2">
            <a:extLst>
              <a:ext uri="{FF2B5EF4-FFF2-40B4-BE49-F238E27FC236}">
                <a16:creationId xmlns:a16="http://schemas.microsoft.com/office/drawing/2014/main" id="{5B630934-DBD2-4535-961F-B198ABA2D05B}"/>
              </a:ext>
            </a:extLst>
          </p:cNvPr>
          <p:cNvSpPr>
            <a:spLocks noGrp="1"/>
          </p:cNvSpPr>
          <p:nvPr>
            <p:ph idx="1"/>
          </p:nvPr>
        </p:nvSpPr>
        <p:spPr>
          <a:xfrm>
            <a:off x="6602551" y="2880452"/>
            <a:ext cx="4616981" cy="3095445"/>
          </a:xfrm>
        </p:spPr>
        <p:txBody>
          <a:bodyPr anchor="t" anchorCtr="0">
            <a:normAutofit/>
          </a:bodyPr>
          <a:lstStyle>
            <a:lvl1pPr marL="0" indent="0">
              <a:buNone/>
              <a:defRPr baseline="0"/>
            </a:lvl1pPr>
          </a:lstStyle>
          <a:p>
            <a:pPr lvl="0">
              <a:lnSpc>
                <a:spcPts val="2800"/>
              </a:lnSpc>
            </a:pPr>
            <a:r>
              <a:rPr lang="en-US" sz="1800">
                <a:solidFill>
                  <a:schemeClr val="tx1"/>
                </a:solidFill>
              </a:rPr>
              <a:t>Click to edit Master text styles</a:t>
            </a:r>
          </a:p>
        </p:txBody>
      </p:sp>
      <p:sp>
        <p:nvSpPr>
          <p:cNvPr id="2" name="Date Placeholder 1">
            <a:extLst>
              <a:ext uri="{FF2B5EF4-FFF2-40B4-BE49-F238E27FC236}">
                <a16:creationId xmlns:a16="http://schemas.microsoft.com/office/drawing/2014/main" id="{EE562BDD-CBFF-4046-A6B2-A9ECCB7EA144}"/>
              </a:ext>
            </a:extLst>
          </p:cNvPr>
          <p:cNvSpPr>
            <a:spLocks noGrp="1"/>
          </p:cNvSpPr>
          <p:nvPr>
            <p:ph type="dt" sz="half" idx="10"/>
          </p:nvPr>
        </p:nvSpPr>
        <p:spPr/>
        <p:txBody>
          <a:bodyPr/>
          <a:lstStyle/>
          <a:p>
            <a:r>
              <a:rPr lang="en-US" dirty="0"/>
              <a:t>Monday, February 1, 20XX</a:t>
            </a:r>
          </a:p>
        </p:txBody>
      </p:sp>
      <p:sp>
        <p:nvSpPr>
          <p:cNvPr id="3" name="Footer Placeholder 2">
            <a:extLst>
              <a:ext uri="{FF2B5EF4-FFF2-40B4-BE49-F238E27FC236}">
                <a16:creationId xmlns:a16="http://schemas.microsoft.com/office/drawing/2014/main" id="{4690B5F6-6C28-4A86-AFD0-D7F93D461945}"/>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75910D5C-1634-451B-8D99-4D47EB3A11E7}"/>
              </a:ext>
            </a:extLst>
          </p:cNvPr>
          <p:cNvSpPr>
            <a:spLocks noGrp="1"/>
          </p:cNvSpPr>
          <p:nvPr>
            <p:ph type="sldNum" sz="quarter" idx="12"/>
          </p:nvPr>
        </p:nvSpPr>
        <p:spPr/>
        <p:txBody>
          <a:bodyPr/>
          <a:lstStyle/>
          <a:p>
            <a:fld id="{3A4F6043-7A67-491B-98BC-F933DED7226D}" type="slidenum">
              <a:rPr lang="en-US" smtClean="0"/>
              <a:pPr/>
              <a:t>‹#›</a:t>
            </a:fld>
            <a:endParaRPr lang="en-US" dirty="0"/>
          </a:p>
        </p:txBody>
      </p:sp>
      <p:cxnSp>
        <p:nvCxnSpPr>
          <p:cNvPr id="14" name="Straight Connector 13">
            <a:extLst>
              <a:ext uri="{FF2B5EF4-FFF2-40B4-BE49-F238E27FC236}">
                <a16:creationId xmlns:a16="http://schemas.microsoft.com/office/drawing/2014/main" id="{0020D2A6-7700-487F-AC7E-A5A2C30DC1BF}"/>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FC30D6A-6415-42E1-89E9-EF806C3FE339}"/>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4506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C2EA47A-F66B-4005-A5A4-458E90C0968A}"/>
              </a:ext>
            </a:extLst>
          </p:cNvPr>
          <p:cNvSpPr>
            <a:spLocks noGrp="1"/>
          </p:cNvSpPr>
          <p:nvPr>
            <p:ph type="ctrTitle"/>
          </p:nvPr>
        </p:nvSpPr>
        <p:spPr>
          <a:xfrm>
            <a:off x="422898" y="576263"/>
            <a:ext cx="4977777" cy="2967606"/>
          </a:xfrm>
        </p:spPr>
        <p:txBody>
          <a:bodyPr anchor="b" anchorCtr="0">
            <a:normAutofit/>
          </a:bodyPr>
          <a:lstStyle/>
          <a:p>
            <a:pPr algn="l">
              <a:lnSpc>
                <a:spcPts val="5800"/>
              </a:lnSpc>
            </a:pPr>
            <a:r>
              <a:rPr lang="en-US" sz="4800"/>
              <a:t>Click to edit Master title style</a:t>
            </a:r>
            <a:endParaRPr lang="en-US" sz="4800" dirty="0"/>
          </a:p>
        </p:txBody>
      </p:sp>
      <p:sp>
        <p:nvSpPr>
          <p:cNvPr id="6" name="Subtitle 24">
            <a:extLst>
              <a:ext uri="{FF2B5EF4-FFF2-40B4-BE49-F238E27FC236}">
                <a16:creationId xmlns:a16="http://schemas.microsoft.com/office/drawing/2014/main" id="{FFA42F70-43EA-4954-AA43-22F43175CCEE}"/>
              </a:ext>
            </a:extLst>
          </p:cNvPr>
          <p:cNvSpPr>
            <a:spLocks noGrp="1"/>
          </p:cNvSpPr>
          <p:nvPr>
            <p:ph type="subTitle" idx="1"/>
          </p:nvPr>
        </p:nvSpPr>
        <p:spPr>
          <a:xfrm>
            <a:off x="422898" y="3764975"/>
            <a:ext cx="4977777" cy="2192683"/>
          </a:xfrm>
        </p:spPr>
        <p:txBody>
          <a:bodyPr>
            <a:normAutofit/>
          </a:bodyPr>
          <a:lstStyle>
            <a:lvl1pPr>
              <a:buNone/>
              <a:defRPr/>
            </a:lvl1pPr>
          </a:lstStyle>
          <a:p>
            <a:pPr algn="l">
              <a:lnSpc>
                <a:spcPts val="3200"/>
              </a:lnSpc>
            </a:pPr>
            <a:r>
              <a:rPr lang="en-US"/>
              <a:t>Click to edit Master subtitle style</a:t>
            </a:r>
            <a:endParaRPr lang="en-US" dirty="0"/>
          </a:p>
        </p:txBody>
      </p:sp>
      <p:sp>
        <p:nvSpPr>
          <p:cNvPr id="7" name="Rectangle 6" descr="Tag=AccentColor&#10;Flavor=Light&#10;Target=Fill">
            <a:extLst>
              <a:ext uri="{FF2B5EF4-FFF2-40B4-BE49-F238E27FC236}">
                <a16:creationId xmlns:a16="http://schemas.microsoft.com/office/drawing/2014/main" id="{F5FCF09E-0DE5-4155-9DC0-786737CF2E1B}"/>
              </a:ext>
            </a:extLst>
          </p:cNvPr>
          <p:cNvSpPr/>
          <p:nvPr userDrawn="1"/>
        </p:nvSpPr>
        <p:spPr>
          <a:xfrm rot="10800000">
            <a:off x="11496184" y="-10"/>
            <a:ext cx="695816" cy="6858000"/>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10" name="Picture Placeholder 9">
            <a:extLst>
              <a:ext uri="{FF2B5EF4-FFF2-40B4-BE49-F238E27FC236}">
                <a16:creationId xmlns:a16="http://schemas.microsoft.com/office/drawing/2014/main" id="{5AD3536A-3915-4B2E-B85A-9B494EEFBCF0}"/>
              </a:ext>
            </a:extLst>
          </p:cNvPr>
          <p:cNvSpPr>
            <a:spLocks noGrp="1"/>
          </p:cNvSpPr>
          <p:nvPr>
            <p:ph type="pic" sz="quarter" idx="13"/>
          </p:nvPr>
        </p:nvSpPr>
        <p:spPr>
          <a:xfrm>
            <a:off x="6483096" y="0"/>
            <a:ext cx="5020056" cy="6848856"/>
          </a:xfrm>
          <a:solidFill>
            <a:schemeClr val="accent3"/>
          </a:solidFill>
        </p:spPr>
        <p:txBody>
          <a:bodyPr/>
          <a:lstStyle/>
          <a:p>
            <a:r>
              <a:rPr lang="en-US"/>
              <a:t>Click icon to add picture</a:t>
            </a:r>
            <a:endParaRPr lang="en-US" dirty="0"/>
          </a:p>
        </p:txBody>
      </p:sp>
    </p:spTree>
    <p:extLst>
      <p:ext uri="{BB962C8B-B14F-4D97-AF65-F5344CB8AC3E}">
        <p14:creationId xmlns:p14="http://schemas.microsoft.com/office/powerpoint/2010/main" val="140431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14413-82C1-4EBC-8C6B-BC5F842D13A2}"/>
              </a:ext>
            </a:extLst>
          </p:cNvPr>
          <p:cNvSpPr>
            <a:spLocks noGrp="1"/>
          </p:cNvSpPr>
          <p:nvPr>
            <p:ph type="title"/>
          </p:nvPr>
        </p:nvSpPr>
        <p:spPr>
          <a:xfrm>
            <a:off x="420624" y="365125"/>
            <a:ext cx="10543032" cy="1325563"/>
          </a:xfrm>
        </p:spPr>
        <p:txBody>
          <a:bodyPr>
            <a:normAutofit/>
          </a:bodyPr>
          <a:lstStyle>
            <a:lvl1pPr>
              <a:lnSpc>
                <a:spcPct val="90000"/>
              </a:lnSpc>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28F029A-192E-4A44-ACC7-6C5212C77736}"/>
              </a:ext>
            </a:extLst>
          </p:cNvPr>
          <p:cNvSpPr>
            <a:spLocks noGrp="1"/>
          </p:cNvSpPr>
          <p:nvPr>
            <p:ph idx="1"/>
          </p:nvPr>
        </p:nvSpPr>
        <p:spPr>
          <a:xfrm>
            <a:off x="420625" y="1825625"/>
            <a:ext cx="10946892" cy="4206383"/>
          </a:xfrm>
        </p:spPr>
        <p:txBody>
          <a:bodyPr/>
          <a:lstStyle>
            <a:lvl1pPr>
              <a:buNone/>
              <a:defRPr sz="2400"/>
            </a:lvl1pPr>
            <a:lvl2pPr>
              <a:buNone/>
              <a:defRPr sz="2200"/>
            </a:lvl2pPr>
            <a:lvl3pPr>
              <a:buNone/>
              <a:defRPr/>
            </a:lvl3pPr>
            <a:lvl4pPr>
              <a:buNone/>
              <a:defRPr/>
            </a:lvl4pPr>
            <a:lvl5pP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8D1A7D4-E57E-4789-896B-B2A051BF94F6}"/>
              </a:ext>
            </a:extLst>
          </p:cNvPr>
          <p:cNvSpPr>
            <a:spLocks noGrp="1"/>
          </p:cNvSpPr>
          <p:nvPr>
            <p:ph type="dt" sz="half" idx="10"/>
          </p:nvPr>
        </p:nvSpPr>
        <p:spPr>
          <a:xfrm>
            <a:off x="420624" y="6217920"/>
            <a:ext cx="2743200" cy="640080"/>
          </a:xfrm>
        </p:spPr>
        <p:txBody>
          <a:bodyPr/>
          <a:lstStyle>
            <a:lvl1pPr>
              <a:defRPr>
                <a:solidFill>
                  <a:schemeClr val="tx2"/>
                </a:solidFill>
              </a:defRPr>
            </a:lvl1pPr>
          </a:lstStyle>
          <a:p>
            <a:r>
              <a:rPr lang="en-US" dirty="0"/>
              <a:t>Monday, February 1, 20XX</a:t>
            </a:r>
          </a:p>
        </p:txBody>
      </p:sp>
      <p:sp>
        <p:nvSpPr>
          <p:cNvPr id="5" name="Footer Placeholder 4">
            <a:extLst>
              <a:ext uri="{FF2B5EF4-FFF2-40B4-BE49-F238E27FC236}">
                <a16:creationId xmlns:a16="http://schemas.microsoft.com/office/drawing/2014/main" id="{A07B63EE-3B35-4F8A-BDA3-E778BFE14CA1}"/>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C8339EF2-7937-4C30-A883-7F7BD02802BC}"/>
              </a:ext>
            </a:extLst>
          </p:cNvPr>
          <p:cNvSpPr>
            <a:spLocks noGrp="1"/>
          </p:cNvSpPr>
          <p:nvPr>
            <p:ph type="sldNum" sz="quarter" idx="12"/>
          </p:nvPr>
        </p:nvSpPr>
        <p:spPr/>
        <p:txBody>
          <a:bodyPr/>
          <a:lstStyle>
            <a:lvl1pPr algn="ctr">
              <a:defRPr>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1587281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A992A1-D012-4834-9575-CF195C29542A}"/>
              </a:ext>
              <a:ext uri="{C183D7F6-B498-43B3-948B-1728B52AA6E4}">
                <adec:decorative xmlns:adec="http://schemas.microsoft.com/office/drawing/2017/decorative" val="1"/>
              </a:ext>
            </a:extLst>
          </p:cNvPr>
          <p:cNvSpPr/>
          <p:nvPr userDrawn="1"/>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F7BDB455-4C3A-4D7D-BA1B-53E54A2F81A1}"/>
              </a:ext>
            </a:extLst>
          </p:cNvPr>
          <p:cNvSpPr>
            <a:spLocks noGrp="1"/>
          </p:cNvSpPr>
          <p:nvPr>
            <p:ph type="ctrTitle"/>
          </p:nvPr>
        </p:nvSpPr>
        <p:spPr>
          <a:xfrm>
            <a:off x="422899" y="576263"/>
            <a:ext cx="5206802" cy="2967606"/>
          </a:xfrm>
        </p:spPr>
        <p:txBody>
          <a:bodyPr anchor="b" anchorCtr="0">
            <a:normAutofit/>
          </a:bodyPr>
          <a:lstStyle/>
          <a:p>
            <a:pPr algn="l">
              <a:lnSpc>
                <a:spcPts val="5800"/>
              </a:lnSpc>
            </a:pPr>
            <a:r>
              <a:rPr lang="en-US" sz="4800"/>
              <a:t>Click to edit Master title style</a:t>
            </a:r>
            <a:endParaRPr lang="en-US" sz="4800" dirty="0"/>
          </a:p>
        </p:txBody>
      </p:sp>
      <p:sp>
        <p:nvSpPr>
          <p:cNvPr id="9" name="Subtitle 24">
            <a:extLst>
              <a:ext uri="{FF2B5EF4-FFF2-40B4-BE49-F238E27FC236}">
                <a16:creationId xmlns:a16="http://schemas.microsoft.com/office/drawing/2014/main" id="{D04D9E17-0E95-4027-8EDD-241B2BB1AA92}"/>
              </a:ext>
            </a:extLst>
          </p:cNvPr>
          <p:cNvSpPr>
            <a:spLocks noGrp="1"/>
          </p:cNvSpPr>
          <p:nvPr>
            <p:ph type="subTitle" idx="1"/>
          </p:nvPr>
        </p:nvSpPr>
        <p:spPr>
          <a:xfrm>
            <a:off x="422899" y="3764975"/>
            <a:ext cx="5206802" cy="2192683"/>
          </a:xfrm>
        </p:spPr>
        <p:txBody>
          <a:bodyPr>
            <a:normAutofit/>
          </a:bodyPr>
          <a:lstStyle>
            <a:lvl1pPr>
              <a:buNone/>
              <a:defRPr/>
            </a:lvl1pPr>
          </a:lstStyle>
          <a:p>
            <a:pPr algn="l">
              <a:lnSpc>
                <a:spcPts val="3200"/>
              </a:lnSpc>
            </a:pPr>
            <a:r>
              <a:rPr lang="en-US"/>
              <a:t>Click to edit Master subtitle style</a:t>
            </a:r>
            <a:endParaRPr lang="en-US" dirty="0"/>
          </a:p>
        </p:txBody>
      </p:sp>
      <p:sp>
        <p:nvSpPr>
          <p:cNvPr id="16" name="Picture Placeholder 15">
            <a:extLst>
              <a:ext uri="{FF2B5EF4-FFF2-40B4-BE49-F238E27FC236}">
                <a16:creationId xmlns:a16="http://schemas.microsoft.com/office/drawing/2014/main" id="{2A26827B-04FD-424C-A601-BCAAD51F46B2}"/>
              </a:ext>
            </a:extLst>
          </p:cNvPr>
          <p:cNvSpPr>
            <a:spLocks noGrp="1"/>
          </p:cNvSpPr>
          <p:nvPr>
            <p:ph type="pic" sz="quarter" idx="13"/>
          </p:nvPr>
        </p:nvSpPr>
        <p:spPr>
          <a:xfrm>
            <a:off x="6364224" y="685800"/>
            <a:ext cx="5129784" cy="1746504"/>
          </a:xfrm>
          <a:solidFill>
            <a:schemeClr val="accent3"/>
          </a:solidFill>
        </p:spPr>
        <p:txBody>
          <a:bodyPr/>
          <a:lstStyle/>
          <a:p>
            <a:r>
              <a:rPr lang="en-US"/>
              <a:t>Click icon to add picture</a:t>
            </a:r>
            <a:endParaRPr lang="en-US" dirty="0"/>
          </a:p>
        </p:txBody>
      </p:sp>
      <p:sp>
        <p:nvSpPr>
          <p:cNvPr id="17" name="Picture Placeholder 15">
            <a:extLst>
              <a:ext uri="{FF2B5EF4-FFF2-40B4-BE49-F238E27FC236}">
                <a16:creationId xmlns:a16="http://schemas.microsoft.com/office/drawing/2014/main" id="{51A43274-DD11-4214-8866-5163B788CD1E}"/>
              </a:ext>
            </a:extLst>
          </p:cNvPr>
          <p:cNvSpPr>
            <a:spLocks noGrp="1"/>
          </p:cNvSpPr>
          <p:nvPr>
            <p:ph type="pic" sz="quarter" idx="14"/>
          </p:nvPr>
        </p:nvSpPr>
        <p:spPr>
          <a:xfrm>
            <a:off x="6361416" y="2559960"/>
            <a:ext cx="5129784" cy="1746504"/>
          </a:xfrm>
          <a:solidFill>
            <a:schemeClr val="accent3"/>
          </a:solidFill>
        </p:spPr>
        <p:txBody>
          <a:bodyPr/>
          <a:lstStyle/>
          <a:p>
            <a:r>
              <a:rPr lang="en-US"/>
              <a:t>Click icon to add picture</a:t>
            </a:r>
            <a:endParaRPr lang="en-US" dirty="0"/>
          </a:p>
        </p:txBody>
      </p:sp>
      <p:sp>
        <p:nvSpPr>
          <p:cNvPr id="18" name="Picture Placeholder 15">
            <a:extLst>
              <a:ext uri="{FF2B5EF4-FFF2-40B4-BE49-F238E27FC236}">
                <a16:creationId xmlns:a16="http://schemas.microsoft.com/office/drawing/2014/main" id="{63E02E81-5AE8-46D6-942E-52D16C8CBE88}"/>
              </a:ext>
            </a:extLst>
          </p:cNvPr>
          <p:cNvSpPr>
            <a:spLocks noGrp="1"/>
          </p:cNvSpPr>
          <p:nvPr>
            <p:ph type="pic" sz="quarter" idx="15"/>
          </p:nvPr>
        </p:nvSpPr>
        <p:spPr>
          <a:xfrm>
            <a:off x="6361416" y="4416192"/>
            <a:ext cx="5129784" cy="1746504"/>
          </a:xfrm>
          <a:solidFill>
            <a:schemeClr val="accent3"/>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EE562BDD-CBFF-4046-A6B2-A9ECCB7EA144}"/>
              </a:ext>
            </a:extLst>
          </p:cNvPr>
          <p:cNvSpPr>
            <a:spLocks noGrp="1"/>
          </p:cNvSpPr>
          <p:nvPr>
            <p:ph type="dt" sz="half" idx="10"/>
          </p:nvPr>
        </p:nvSpPr>
        <p:spPr/>
        <p:txBody>
          <a:bodyPr/>
          <a:lstStyle/>
          <a:p>
            <a:r>
              <a:rPr lang="en-US" dirty="0"/>
              <a:t>Monday, February 1, 20XX</a:t>
            </a:r>
          </a:p>
        </p:txBody>
      </p:sp>
      <p:sp>
        <p:nvSpPr>
          <p:cNvPr id="3" name="Footer Placeholder 2">
            <a:extLst>
              <a:ext uri="{FF2B5EF4-FFF2-40B4-BE49-F238E27FC236}">
                <a16:creationId xmlns:a16="http://schemas.microsoft.com/office/drawing/2014/main" id="{4690B5F6-6C28-4A86-AFD0-D7F93D461945}"/>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75910D5C-1634-451B-8D99-4D47EB3A11E7}"/>
              </a:ext>
            </a:extLst>
          </p:cNvPr>
          <p:cNvSpPr>
            <a:spLocks noGrp="1"/>
          </p:cNvSpPr>
          <p:nvPr>
            <p:ph type="sldNum" sz="quarter" idx="12"/>
          </p:nvPr>
        </p:nvSpPr>
        <p:spPr/>
        <p:txBody>
          <a:bodyPr/>
          <a:lstStyle/>
          <a:p>
            <a:fld id="{3A4F6043-7A67-491B-98BC-F933DED7226D}" type="slidenum">
              <a:rPr lang="en-US" smtClean="0"/>
              <a:pPr/>
              <a:t>‹#›</a:t>
            </a:fld>
            <a:endParaRPr lang="en-US" dirty="0"/>
          </a:p>
        </p:txBody>
      </p:sp>
      <p:sp>
        <p:nvSpPr>
          <p:cNvPr id="11" name="Rectangle 10">
            <a:extLst>
              <a:ext uri="{FF2B5EF4-FFF2-40B4-BE49-F238E27FC236}">
                <a16:creationId xmlns:a16="http://schemas.microsoft.com/office/drawing/2014/main" id="{5E08B021-326C-466B-A929-7282AA793D87}"/>
              </a:ext>
              <a:ext uri="{C183D7F6-B498-43B3-948B-1728B52AA6E4}">
                <adec:decorative xmlns:adec="http://schemas.microsoft.com/office/drawing/2017/decorative" val="1"/>
              </a:ext>
            </a:extLst>
          </p:cNvPr>
          <p:cNvSpPr/>
          <p:nvPr userDrawn="1"/>
        </p:nvSpPr>
        <p:spPr>
          <a:xfrm rot="10800000">
            <a:off x="11504672" y="685799"/>
            <a:ext cx="687327" cy="1747907"/>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cxnSp>
        <p:nvCxnSpPr>
          <p:cNvPr id="14" name="Straight Connector 13">
            <a:extLst>
              <a:ext uri="{FF2B5EF4-FFF2-40B4-BE49-F238E27FC236}">
                <a16:creationId xmlns:a16="http://schemas.microsoft.com/office/drawing/2014/main" id="{0733741E-9972-4C5E-B592-7570CD3CCC52}"/>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8C6A56C-39A6-4FDE-BD90-66B344C061F5}"/>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3905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AF4BC-D1E9-40F0-A26B-9EA9B6B69755}"/>
              </a:ext>
            </a:extLst>
          </p:cNvPr>
          <p:cNvSpPr>
            <a:spLocks noGrp="1"/>
          </p:cNvSpPr>
          <p:nvPr>
            <p:ph type="title"/>
          </p:nvPr>
        </p:nvSpPr>
        <p:spPr>
          <a:xfrm>
            <a:off x="420623" y="365760"/>
            <a:ext cx="11067089" cy="1325880"/>
          </a:xfrm>
        </p:spPr>
        <p:txBody>
          <a:bodyPr anchor="ctr">
            <a:normAutofit/>
          </a:bodyPr>
          <a:lstStyle>
            <a:lvl1pPr>
              <a:lnSpc>
                <a:spcPts val="2800"/>
              </a:lnSpc>
              <a:spcBef>
                <a:spcPts val="1000"/>
              </a:spcBef>
              <a:defRPr sz="5200" b="0" i="0"/>
            </a:lvl1pPr>
          </a:lstStyle>
          <a:p>
            <a:r>
              <a:rPr lang="en-US"/>
              <a:t>Click to edit Master title style</a:t>
            </a:r>
            <a:endParaRPr lang="en-US" dirty="0"/>
          </a:p>
        </p:txBody>
      </p:sp>
      <p:sp>
        <p:nvSpPr>
          <p:cNvPr id="35" name="Picture Placeholder 34">
            <a:extLst>
              <a:ext uri="{FF2B5EF4-FFF2-40B4-BE49-F238E27FC236}">
                <a16:creationId xmlns:a16="http://schemas.microsoft.com/office/drawing/2014/main" id="{F2462114-8669-43BC-B4E2-2721F7F370A8}"/>
              </a:ext>
            </a:extLst>
          </p:cNvPr>
          <p:cNvSpPr>
            <a:spLocks noGrp="1"/>
          </p:cNvSpPr>
          <p:nvPr>
            <p:ph type="pic" sz="quarter" idx="19"/>
          </p:nvPr>
        </p:nvSpPr>
        <p:spPr>
          <a:xfrm>
            <a:off x="420624" y="2029968"/>
            <a:ext cx="2642616" cy="1892808"/>
          </a:xfrm>
          <a:solidFill>
            <a:schemeClr val="accent3"/>
          </a:solidFill>
        </p:spPr>
        <p:txBody>
          <a:bodyPr/>
          <a:lstStyle/>
          <a:p>
            <a:r>
              <a:rPr lang="en-US"/>
              <a:t>Click icon to add picture</a:t>
            </a:r>
            <a:endParaRPr lang="en-US" dirty="0"/>
          </a:p>
        </p:txBody>
      </p:sp>
      <p:sp>
        <p:nvSpPr>
          <p:cNvPr id="40" name="Text Placeholder 39">
            <a:extLst>
              <a:ext uri="{FF2B5EF4-FFF2-40B4-BE49-F238E27FC236}">
                <a16:creationId xmlns:a16="http://schemas.microsoft.com/office/drawing/2014/main" id="{588BD3B0-8831-43B7-B5A9-3F692192A2D6}"/>
              </a:ext>
            </a:extLst>
          </p:cNvPr>
          <p:cNvSpPr>
            <a:spLocks noGrp="1"/>
          </p:cNvSpPr>
          <p:nvPr>
            <p:ph type="body" sz="quarter" idx="23" hasCustomPrompt="1"/>
          </p:nvPr>
        </p:nvSpPr>
        <p:spPr>
          <a:xfrm>
            <a:off x="420624" y="3971853"/>
            <a:ext cx="2642616" cy="877824"/>
          </a:xfrm>
        </p:spPr>
        <p:txBody>
          <a:bodyPr anchor="b" anchorCtr="0">
            <a:normAutofit/>
          </a:bodyPr>
          <a:lstStyle>
            <a:lvl1pPr>
              <a:buNone/>
              <a:defRPr sz="2000" b="1" baseline="0"/>
            </a:lvl1pPr>
          </a:lstStyle>
          <a:p>
            <a:pPr lvl="0"/>
            <a:r>
              <a:rPr lang="en-US" dirty="0"/>
              <a:t>Name</a:t>
            </a:r>
          </a:p>
        </p:txBody>
      </p:sp>
      <p:sp>
        <p:nvSpPr>
          <p:cNvPr id="3" name="Text Placeholder 2">
            <a:extLst>
              <a:ext uri="{FF2B5EF4-FFF2-40B4-BE49-F238E27FC236}">
                <a16:creationId xmlns:a16="http://schemas.microsoft.com/office/drawing/2014/main" id="{FF7974A6-FAB9-47DA-8F1A-701DFC8DF327}"/>
              </a:ext>
            </a:extLst>
          </p:cNvPr>
          <p:cNvSpPr>
            <a:spLocks noGrp="1"/>
          </p:cNvSpPr>
          <p:nvPr>
            <p:ph type="body" idx="1" hasCustomPrompt="1"/>
          </p:nvPr>
        </p:nvSpPr>
        <p:spPr>
          <a:xfrm>
            <a:off x="420625" y="4945456"/>
            <a:ext cx="2644360" cy="741904"/>
          </a:xfrm>
        </p:spPr>
        <p:txBody>
          <a:bodyPr>
            <a:no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36" name="Picture Placeholder 34">
            <a:extLst>
              <a:ext uri="{FF2B5EF4-FFF2-40B4-BE49-F238E27FC236}">
                <a16:creationId xmlns:a16="http://schemas.microsoft.com/office/drawing/2014/main" id="{E9A9694E-7001-4575-9F4C-663629B0A7CE}"/>
              </a:ext>
            </a:extLst>
          </p:cNvPr>
          <p:cNvSpPr>
            <a:spLocks noGrp="1"/>
          </p:cNvSpPr>
          <p:nvPr>
            <p:ph type="pic" sz="quarter" idx="20"/>
          </p:nvPr>
        </p:nvSpPr>
        <p:spPr>
          <a:xfrm>
            <a:off x="3227832" y="2029968"/>
            <a:ext cx="2642616" cy="1892808"/>
          </a:xfrm>
          <a:solidFill>
            <a:schemeClr val="accent3"/>
          </a:solidFill>
        </p:spPr>
        <p:txBody>
          <a:bodyPr/>
          <a:lstStyle/>
          <a:p>
            <a:r>
              <a:rPr lang="en-US"/>
              <a:t>Click icon to add picture</a:t>
            </a:r>
            <a:endParaRPr lang="en-US" dirty="0"/>
          </a:p>
        </p:txBody>
      </p:sp>
      <p:sp>
        <p:nvSpPr>
          <p:cNvPr id="31" name="Text Placeholder 30">
            <a:extLst>
              <a:ext uri="{FF2B5EF4-FFF2-40B4-BE49-F238E27FC236}">
                <a16:creationId xmlns:a16="http://schemas.microsoft.com/office/drawing/2014/main" id="{44183588-657C-4472-8112-7A2B55E2E714}"/>
              </a:ext>
            </a:extLst>
          </p:cNvPr>
          <p:cNvSpPr>
            <a:spLocks noGrp="1"/>
          </p:cNvSpPr>
          <p:nvPr>
            <p:ph type="body" sz="quarter" idx="16" hasCustomPrompt="1"/>
          </p:nvPr>
        </p:nvSpPr>
        <p:spPr>
          <a:xfrm>
            <a:off x="3227832" y="3971853"/>
            <a:ext cx="2642616" cy="877824"/>
          </a:xfrm>
        </p:spPr>
        <p:txBody>
          <a:bodyPr anchor="b" anchorCtr="0"/>
          <a:lstStyle>
            <a:lvl1pPr>
              <a:buNone/>
              <a:defRPr sz="2000" b="1"/>
            </a:lvl1pPr>
          </a:lstStyle>
          <a:p>
            <a:pPr lvl="0"/>
            <a:r>
              <a:rPr lang="en-US" dirty="0"/>
              <a:t>Name</a:t>
            </a:r>
          </a:p>
        </p:txBody>
      </p:sp>
      <p:sp>
        <p:nvSpPr>
          <p:cNvPr id="24" name="Text Placeholder 2">
            <a:extLst>
              <a:ext uri="{FF2B5EF4-FFF2-40B4-BE49-F238E27FC236}">
                <a16:creationId xmlns:a16="http://schemas.microsoft.com/office/drawing/2014/main" id="{E5900E07-5526-44B5-BD49-95414B12080F}"/>
              </a:ext>
            </a:extLst>
          </p:cNvPr>
          <p:cNvSpPr>
            <a:spLocks noGrp="1"/>
          </p:cNvSpPr>
          <p:nvPr>
            <p:ph type="body" idx="13" hasCustomPrompt="1"/>
          </p:nvPr>
        </p:nvSpPr>
        <p:spPr>
          <a:xfrm>
            <a:off x="3227832" y="4945456"/>
            <a:ext cx="2644360" cy="741904"/>
          </a:xfrm>
        </p:spPr>
        <p:txBody>
          <a:bodyPr>
            <a:no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37" name="Picture Placeholder 34">
            <a:extLst>
              <a:ext uri="{FF2B5EF4-FFF2-40B4-BE49-F238E27FC236}">
                <a16:creationId xmlns:a16="http://schemas.microsoft.com/office/drawing/2014/main" id="{5AD1D716-DEC7-4756-8417-259B5EAA7EA0}"/>
              </a:ext>
            </a:extLst>
          </p:cNvPr>
          <p:cNvSpPr>
            <a:spLocks noGrp="1"/>
          </p:cNvSpPr>
          <p:nvPr>
            <p:ph type="pic" sz="quarter" idx="21"/>
          </p:nvPr>
        </p:nvSpPr>
        <p:spPr>
          <a:xfrm>
            <a:off x="6044184" y="2029968"/>
            <a:ext cx="2642616" cy="1892808"/>
          </a:xfrm>
          <a:solidFill>
            <a:schemeClr val="accent3"/>
          </a:solidFill>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5E05DC2B-9AC8-4E27-A870-E3E9BBCF4FBF}"/>
              </a:ext>
            </a:extLst>
          </p:cNvPr>
          <p:cNvSpPr>
            <a:spLocks noGrp="1"/>
          </p:cNvSpPr>
          <p:nvPr>
            <p:ph type="body" sz="quarter" idx="17" hasCustomPrompt="1"/>
          </p:nvPr>
        </p:nvSpPr>
        <p:spPr>
          <a:xfrm>
            <a:off x="6044184" y="3971853"/>
            <a:ext cx="2642616" cy="877824"/>
          </a:xfrm>
        </p:spPr>
        <p:txBody>
          <a:bodyPr anchor="b" anchorCtr="0"/>
          <a:lstStyle>
            <a:lvl1pPr>
              <a:buNone/>
              <a:defRPr sz="2000" b="1"/>
            </a:lvl1pPr>
          </a:lstStyle>
          <a:p>
            <a:pPr lvl="0"/>
            <a:r>
              <a:rPr lang="en-US" dirty="0"/>
              <a:t>Name</a:t>
            </a:r>
          </a:p>
        </p:txBody>
      </p:sp>
      <p:sp>
        <p:nvSpPr>
          <p:cNvPr id="26" name="Text Placeholder 2">
            <a:extLst>
              <a:ext uri="{FF2B5EF4-FFF2-40B4-BE49-F238E27FC236}">
                <a16:creationId xmlns:a16="http://schemas.microsoft.com/office/drawing/2014/main" id="{13C6B231-0427-4DBE-AE82-31CC424FC664}"/>
              </a:ext>
            </a:extLst>
          </p:cNvPr>
          <p:cNvSpPr>
            <a:spLocks noGrp="1"/>
          </p:cNvSpPr>
          <p:nvPr>
            <p:ph type="body" idx="14" hasCustomPrompt="1"/>
          </p:nvPr>
        </p:nvSpPr>
        <p:spPr>
          <a:xfrm>
            <a:off x="6044184" y="4945456"/>
            <a:ext cx="2644360" cy="741904"/>
          </a:xfrm>
        </p:spPr>
        <p:txBody>
          <a:bodyPr>
            <a:no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38" name="Picture Placeholder 34">
            <a:extLst>
              <a:ext uri="{FF2B5EF4-FFF2-40B4-BE49-F238E27FC236}">
                <a16:creationId xmlns:a16="http://schemas.microsoft.com/office/drawing/2014/main" id="{67FC7F9C-D486-450B-B0F9-3EE9789C8964}"/>
              </a:ext>
            </a:extLst>
          </p:cNvPr>
          <p:cNvSpPr>
            <a:spLocks noGrp="1"/>
          </p:cNvSpPr>
          <p:nvPr>
            <p:ph type="pic" sz="quarter" idx="22"/>
          </p:nvPr>
        </p:nvSpPr>
        <p:spPr>
          <a:xfrm>
            <a:off x="8851392" y="2020920"/>
            <a:ext cx="2642616" cy="1892808"/>
          </a:xfrm>
          <a:solidFill>
            <a:schemeClr val="accent3"/>
          </a:solidFill>
        </p:spPr>
        <p:txBody>
          <a:bodyPr/>
          <a:lstStyle/>
          <a:p>
            <a:r>
              <a:rPr lang="en-US"/>
              <a:t>Click icon to add picture</a:t>
            </a:r>
            <a:endParaRPr lang="en-US" dirty="0"/>
          </a:p>
        </p:txBody>
      </p:sp>
      <p:sp>
        <p:nvSpPr>
          <p:cNvPr id="33" name="Text Placeholder 30">
            <a:extLst>
              <a:ext uri="{FF2B5EF4-FFF2-40B4-BE49-F238E27FC236}">
                <a16:creationId xmlns:a16="http://schemas.microsoft.com/office/drawing/2014/main" id="{9A466F23-EDAE-477E-B8D1-C9E81E6D1B12}"/>
              </a:ext>
            </a:extLst>
          </p:cNvPr>
          <p:cNvSpPr>
            <a:spLocks noGrp="1"/>
          </p:cNvSpPr>
          <p:nvPr>
            <p:ph type="body" sz="quarter" idx="18" hasCustomPrompt="1"/>
          </p:nvPr>
        </p:nvSpPr>
        <p:spPr>
          <a:xfrm>
            <a:off x="8851392" y="3971853"/>
            <a:ext cx="2642616" cy="877824"/>
          </a:xfrm>
        </p:spPr>
        <p:txBody>
          <a:bodyPr anchor="b" anchorCtr="0"/>
          <a:lstStyle>
            <a:lvl1pPr>
              <a:buNone/>
              <a:defRPr sz="2000" b="1"/>
            </a:lvl1pPr>
          </a:lstStyle>
          <a:p>
            <a:pPr lvl="0"/>
            <a:r>
              <a:rPr lang="en-US" dirty="0"/>
              <a:t>Name</a:t>
            </a:r>
          </a:p>
        </p:txBody>
      </p:sp>
      <p:sp>
        <p:nvSpPr>
          <p:cNvPr id="28" name="Text Placeholder 2">
            <a:extLst>
              <a:ext uri="{FF2B5EF4-FFF2-40B4-BE49-F238E27FC236}">
                <a16:creationId xmlns:a16="http://schemas.microsoft.com/office/drawing/2014/main" id="{6C8ADF02-C47F-4077-865D-D057627A9E3F}"/>
              </a:ext>
            </a:extLst>
          </p:cNvPr>
          <p:cNvSpPr>
            <a:spLocks noGrp="1"/>
          </p:cNvSpPr>
          <p:nvPr>
            <p:ph type="body" idx="15" hasCustomPrompt="1"/>
          </p:nvPr>
        </p:nvSpPr>
        <p:spPr>
          <a:xfrm>
            <a:off x="8851392" y="4945456"/>
            <a:ext cx="2644360" cy="741904"/>
          </a:xfrm>
        </p:spPr>
        <p:txBody>
          <a:bodyPr>
            <a:no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4" name="Date Placeholder 3">
            <a:extLst>
              <a:ext uri="{FF2B5EF4-FFF2-40B4-BE49-F238E27FC236}">
                <a16:creationId xmlns:a16="http://schemas.microsoft.com/office/drawing/2014/main" id="{A564E2B4-314C-4D4F-8938-E437A2EF527B}"/>
              </a:ext>
            </a:extLst>
          </p:cNvPr>
          <p:cNvSpPr>
            <a:spLocks noGrp="1"/>
          </p:cNvSpPr>
          <p:nvPr>
            <p:ph type="dt" sz="half" idx="10"/>
          </p:nvPr>
        </p:nvSpPr>
        <p:spPr/>
        <p:txBody>
          <a:bodyPr/>
          <a:lstStyle/>
          <a:p>
            <a:r>
              <a:rPr lang="en-US" dirty="0"/>
              <a:t>Monday, February 1, 20XX</a:t>
            </a:r>
          </a:p>
        </p:txBody>
      </p:sp>
      <p:sp>
        <p:nvSpPr>
          <p:cNvPr id="5" name="Footer Placeholder 4">
            <a:extLst>
              <a:ext uri="{FF2B5EF4-FFF2-40B4-BE49-F238E27FC236}">
                <a16:creationId xmlns:a16="http://schemas.microsoft.com/office/drawing/2014/main" id="{72442F23-6986-4A36-97F0-13F305A2DEBF}"/>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94BA1B9-2423-42BD-A553-DC5703F6243F}"/>
              </a:ext>
            </a:extLst>
          </p:cNvPr>
          <p:cNvSpPr>
            <a:spLocks noGrp="1"/>
          </p:cNvSpPr>
          <p:nvPr>
            <p:ph type="sldNum" sz="quarter" idx="12"/>
          </p:nvPr>
        </p:nvSpPr>
        <p:spPr/>
        <p:txBody>
          <a:bodyPr/>
          <a:lstStyle/>
          <a:p>
            <a:fld id="{3A4F6043-7A67-491B-98BC-F933DED7226D}" type="slidenum">
              <a:rPr lang="en-US" smtClean="0"/>
              <a:pPr/>
              <a:t>‹#›</a:t>
            </a:fld>
            <a:endParaRPr lang="en-US" dirty="0"/>
          </a:p>
        </p:txBody>
      </p:sp>
      <p:cxnSp>
        <p:nvCxnSpPr>
          <p:cNvPr id="12" name="Straight Connector 11">
            <a:extLst>
              <a:ext uri="{FF2B5EF4-FFF2-40B4-BE49-F238E27FC236}">
                <a16:creationId xmlns:a16="http://schemas.microsoft.com/office/drawing/2014/main" id="{94360FCC-CBCE-4F8E-84A2-B29CA5DADC66}"/>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CA6BF945-F985-4A89-9868-A82E90E1054D}"/>
              </a:ext>
              <a:ext uri="{C183D7F6-B498-43B3-948B-1728B52AA6E4}">
                <adec:decorative xmlns:adec="http://schemas.microsoft.com/office/drawing/2017/decorative" val="1"/>
              </a:ext>
            </a:extLst>
          </p:cNvPr>
          <p:cNvSpPr/>
          <p:nvPr userDrawn="1"/>
        </p:nvSpPr>
        <p:spPr>
          <a:xfrm rot="10800000">
            <a:off x="11504656" y="2020824"/>
            <a:ext cx="687343" cy="1896697"/>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cxnSp>
        <p:nvCxnSpPr>
          <p:cNvPr id="16" name="Straight Connector 15">
            <a:extLst>
              <a:ext uri="{FF2B5EF4-FFF2-40B4-BE49-F238E27FC236}">
                <a16:creationId xmlns:a16="http://schemas.microsoft.com/office/drawing/2014/main" id="{E1D8AF1F-4C5C-4C08-894E-00850C387A20}"/>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8599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F9955-0460-4A20-8FC6-300595560010}"/>
              </a:ext>
            </a:extLst>
          </p:cNvPr>
          <p:cNvSpPr>
            <a:spLocks noGrp="1"/>
          </p:cNvSpPr>
          <p:nvPr>
            <p:ph type="title"/>
          </p:nvPr>
        </p:nvSpPr>
        <p:spPr>
          <a:xfrm>
            <a:off x="420624" y="365125"/>
            <a:ext cx="10543032" cy="1325563"/>
          </a:xfrm>
        </p:spPr>
        <p:txBody>
          <a:bodyPr>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F95DDA7-4AAD-4EBE-880C-200E5F10A6C4}"/>
              </a:ext>
            </a:extLst>
          </p:cNvPr>
          <p:cNvSpPr>
            <a:spLocks noGrp="1"/>
          </p:cNvSpPr>
          <p:nvPr>
            <p:ph type="body" idx="1"/>
          </p:nvPr>
        </p:nvSpPr>
        <p:spPr>
          <a:xfrm>
            <a:off x="420624" y="1681163"/>
            <a:ext cx="5549697"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717496-E470-4CF6-884C-F07390A4688A}"/>
              </a:ext>
            </a:extLst>
          </p:cNvPr>
          <p:cNvSpPr>
            <a:spLocks noGrp="1"/>
          </p:cNvSpPr>
          <p:nvPr>
            <p:ph sz="half" idx="2"/>
          </p:nvPr>
        </p:nvSpPr>
        <p:spPr>
          <a:xfrm>
            <a:off x="420624" y="2505075"/>
            <a:ext cx="5549697" cy="3526932"/>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8C438EA-D381-4F22-A911-ECDD6D04FB33}"/>
              </a:ext>
            </a:extLst>
          </p:cNvPr>
          <p:cNvSpPr>
            <a:spLocks noGrp="1"/>
          </p:cNvSpPr>
          <p:nvPr>
            <p:ph type="body" sz="quarter" idx="3"/>
          </p:nvPr>
        </p:nvSpPr>
        <p:spPr>
          <a:xfrm>
            <a:off x="5970321" y="1681163"/>
            <a:ext cx="4993335"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F255FA-A04D-49F2-8DB4-3CC082D0DBC8}"/>
              </a:ext>
            </a:extLst>
          </p:cNvPr>
          <p:cNvSpPr>
            <a:spLocks noGrp="1"/>
          </p:cNvSpPr>
          <p:nvPr>
            <p:ph sz="quarter" idx="4"/>
          </p:nvPr>
        </p:nvSpPr>
        <p:spPr>
          <a:xfrm>
            <a:off x="5970321" y="2505075"/>
            <a:ext cx="4993335" cy="3526932"/>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A6298F3-0AEC-4811-99A4-B78AE3A70B1E}"/>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8" name="Footer Placeholder 7">
            <a:extLst>
              <a:ext uri="{FF2B5EF4-FFF2-40B4-BE49-F238E27FC236}">
                <a16:creationId xmlns:a16="http://schemas.microsoft.com/office/drawing/2014/main" id="{AA7690B4-8A9A-4717-8B0B-2C921292656C}"/>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5328F00A-44BE-4E0A-B1CE-1FC489654F71}"/>
              </a:ext>
            </a:extLst>
          </p:cNvPr>
          <p:cNvSpPr>
            <a:spLocks noGrp="1"/>
          </p:cNvSpPr>
          <p:nvPr>
            <p:ph type="sldNum" sz="quarter" idx="12"/>
          </p:nvPr>
        </p:nvSpPr>
        <p:spPr/>
        <p:txBody>
          <a:bodyPr/>
          <a:lstStyle/>
          <a:p>
            <a:fld id="{3A4F6043-7A67-491B-98BC-F933DED7226D}" type="slidenum">
              <a:rPr lang="en-US" smtClean="0"/>
              <a:pPr/>
              <a:t>‹#›</a:t>
            </a:fld>
            <a:endParaRPr lang="en-US" dirty="0"/>
          </a:p>
        </p:txBody>
      </p:sp>
      <p:sp>
        <p:nvSpPr>
          <p:cNvPr id="11" name="Rectangle 10" descr="Tag=AccentColor&#10;Flavor=Light&#10;Target=Fill">
            <a:extLst>
              <a:ext uri="{FF2B5EF4-FFF2-40B4-BE49-F238E27FC236}">
                <a16:creationId xmlns:a16="http://schemas.microsoft.com/office/drawing/2014/main" id="{A53A46AB-E26C-4F66-A0B8-4CDBD5F4011C}"/>
              </a:ext>
            </a:extLst>
          </p:cNvPr>
          <p:cNvSpPr/>
          <p:nvPr userDrawn="1"/>
        </p:nvSpPr>
        <p:spPr>
          <a:xfrm rot="10800000">
            <a:off x="11494040" y="4282928"/>
            <a:ext cx="699477" cy="1898809"/>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cxnSp>
        <p:nvCxnSpPr>
          <p:cNvPr id="13" name="Straight Connector 12" descr="Tag=AccentColor&#10;Flavor=Light&#10;Target=Line">
            <a:extLst>
              <a:ext uri="{FF2B5EF4-FFF2-40B4-BE49-F238E27FC236}">
                <a16:creationId xmlns:a16="http://schemas.microsoft.com/office/drawing/2014/main" id="{91B558DC-6718-44D0-992F-3EF710C6A724}"/>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descr="Tag=AccentColor&#10;Flavor=Light&#10;Target=Line">
            <a:extLst>
              <a:ext uri="{FF2B5EF4-FFF2-40B4-BE49-F238E27FC236}">
                <a16:creationId xmlns:a16="http://schemas.microsoft.com/office/drawing/2014/main" id="{8957C00F-B052-4CA9-BD41-08B7B9AD5056}"/>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0583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sp>
        <p:nvSpPr>
          <p:cNvPr id="22" name="Rectangle 21" descr="Tag=AccentColor&#10;Flavor=Light&#10;Target=Fill">
            <a:extLst>
              <a:ext uri="{FF2B5EF4-FFF2-40B4-BE49-F238E27FC236}">
                <a16:creationId xmlns:a16="http://schemas.microsoft.com/office/drawing/2014/main" id="{3065995A-ADFA-424E-8E79-060CD9CD1880}"/>
              </a:ext>
            </a:extLst>
          </p:cNvPr>
          <p:cNvSpPr/>
          <p:nvPr userDrawn="1"/>
        </p:nvSpPr>
        <p:spPr>
          <a:xfrm rot="10800000">
            <a:off x="11492523" y="0"/>
            <a:ext cx="699477" cy="1898809"/>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2" name="Title 1">
            <a:extLst>
              <a:ext uri="{FF2B5EF4-FFF2-40B4-BE49-F238E27FC236}">
                <a16:creationId xmlns:a16="http://schemas.microsoft.com/office/drawing/2014/main" id="{472F9955-0460-4A20-8FC6-300595560010}"/>
              </a:ext>
            </a:extLst>
          </p:cNvPr>
          <p:cNvSpPr>
            <a:spLocks noGrp="1"/>
          </p:cNvSpPr>
          <p:nvPr>
            <p:ph type="title"/>
          </p:nvPr>
        </p:nvSpPr>
        <p:spPr>
          <a:xfrm>
            <a:off x="420624" y="365125"/>
            <a:ext cx="10543032" cy="1325563"/>
          </a:xfrm>
        </p:spPr>
        <p:txBody>
          <a:bodyPr>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F95DDA7-4AAD-4EBE-880C-200E5F10A6C4}"/>
              </a:ext>
            </a:extLst>
          </p:cNvPr>
          <p:cNvSpPr>
            <a:spLocks noGrp="1"/>
          </p:cNvSpPr>
          <p:nvPr>
            <p:ph type="body" idx="1"/>
          </p:nvPr>
        </p:nvSpPr>
        <p:spPr>
          <a:xfrm>
            <a:off x="420624" y="1681163"/>
            <a:ext cx="3291840"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717496-E470-4CF6-884C-F07390A4688A}"/>
              </a:ext>
            </a:extLst>
          </p:cNvPr>
          <p:cNvSpPr>
            <a:spLocks noGrp="1"/>
          </p:cNvSpPr>
          <p:nvPr>
            <p:ph sz="half" idx="2"/>
          </p:nvPr>
        </p:nvSpPr>
        <p:spPr>
          <a:xfrm>
            <a:off x="420624" y="2505075"/>
            <a:ext cx="3291840" cy="3526932"/>
          </a:xfrm>
        </p:spPr>
        <p:txBody>
          <a:bodyPr>
            <a:normAutofit/>
          </a:bodyPr>
          <a:lstStyle>
            <a:lvl1pPr>
              <a:lnSpc>
                <a:spcPts val="2100"/>
              </a:lnSpc>
              <a:spcBef>
                <a:spcPts val="1000"/>
              </a:spcBef>
              <a:defRPr sz="1800"/>
            </a:lvl1pPr>
            <a:lvl2pPr>
              <a:lnSpc>
                <a:spcPts val="2100"/>
              </a:lnSpc>
              <a:spcBef>
                <a:spcPts val="1000"/>
              </a:spcBef>
              <a:defRPr sz="1800"/>
            </a:lvl2pPr>
            <a:lvl3pPr>
              <a:lnSpc>
                <a:spcPts val="2100"/>
              </a:lnSpc>
              <a:spcBef>
                <a:spcPts val="1000"/>
              </a:spcBef>
              <a:defRPr sz="1400"/>
            </a:lvl3pPr>
            <a:lvl4pPr>
              <a:lnSpc>
                <a:spcPts val="2100"/>
              </a:lnSpc>
              <a:spcBef>
                <a:spcPts val="1000"/>
              </a:spcBef>
              <a:defRPr sz="1200"/>
            </a:lvl4pPr>
            <a:lvl5pPr>
              <a:lnSpc>
                <a:spcPts val="2100"/>
              </a:lnSpc>
              <a:spcBef>
                <a:spcPts val="10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8C438EA-D381-4F22-A911-ECDD6D04FB33}"/>
              </a:ext>
            </a:extLst>
          </p:cNvPr>
          <p:cNvSpPr>
            <a:spLocks noGrp="1"/>
          </p:cNvSpPr>
          <p:nvPr>
            <p:ph type="body" sz="quarter" idx="3"/>
          </p:nvPr>
        </p:nvSpPr>
        <p:spPr>
          <a:xfrm>
            <a:off x="4073651" y="1690688"/>
            <a:ext cx="3291840"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F255FA-A04D-49F2-8DB4-3CC082D0DBC8}"/>
              </a:ext>
            </a:extLst>
          </p:cNvPr>
          <p:cNvSpPr>
            <a:spLocks noGrp="1"/>
          </p:cNvSpPr>
          <p:nvPr>
            <p:ph sz="quarter" idx="4"/>
          </p:nvPr>
        </p:nvSpPr>
        <p:spPr>
          <a:xfrm>
            <a:off x="4073651" y="2514600"/>
            <a:ext cx="3291840" cy="3526932"/>
          </a:xfrm>
        </p:spPr>
        <p:txBody>
          <a:bodyPr>
            <a:normAutofit/>
          </a:bodyPr>
          <a:lstStyle>
            <a:lvl1pPr>
              <a:lnSpc>
                <a:spcPts val="2100"/>
              </a:lnSpc>
              <a:spcBef>
                <a:spcPts val="1000"/>
              </a:spcBef>
              <a:defRPr sz="1800"/>
            </a:lvl1pPr>
            <a:lvl2pPr>
              <a:lnSpc>
                <a:spcPts val="2100"/>
              </a:lnSpc>
              <a:spcBef>
                <a:spcPts val="1000"/>
              </a:spcBef>
              <a:defRPr sz="1800"/>
            </a:lvl2pPr>
            <a:lvl3pPr>
              <a:lnSpc>
                <a:spcPts val="2100"/>
              </a:lnSpc>
              <a:spcBef>
                <a:spcPts val="1000"/>
              </a:spcBef>
              <a:defRPr sz="1400"/>
            </a:lvl3pPr>
            <a:lvl4pPr>
              <a:lnSpc>
                <a:spcPts val="2100"/>
              </a:lnSpc>
              <a:spcBef>
                <a:spcPts val="1000"/>
              </a:spcBef>
              <a:defRPr sz="1200"/>
            </a:lvl4pPr>
            <a:lvl5pPr>
              <a:lnSpc>
                <a:spcPts val="2100"/>
              </a:lnSpc>
              <a:spcBef>
                <a:spcPts val="10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A6298F3-0AEC-4811-99A4-B78AE3A70B1E}"/>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8" name="Footer Placeholder 7">
            <a:extLst>
              <a:ext uri="{FF2B5EF4-FFF2-40B4-BE49-F238E27FC236}">
                <a16:creationId xmlns:a16="http://schemas.microsoft.com/office/drawing/2014/main" id="{AA7690B4-8A9A-4717-8B0B-2C921292656C}"/>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5328F00A-44BE-4E0A-B1CE-1FC489654F71}"/>
              </a:ext>
            </a:extLst>
          </p:cNvPr>
          <p:cNvSpPr>
            <a:spLocks noGrp="1"/>
          </p:cNvSpPr>
          <p:nvPr>
            <p:ph type="sldNum" sz="quarter" idx="12"/>
          </p:nvPr>
        </p:nvSpPr>
        <p:spPr/>
        <p:txBody>
          <a:bodyPr/>
          <a:lstStyle/>
          <a:p>
            <a:fld id="{3A4F6043-7A67-491B-98BC-F933DED7226D}" type="slidenum">
              <a:rPr lang="en-US" smtClean="0"/>
              <a:pPr/>
              <a:t>‹#›</a:t>
            </a:fld>
            <a:endParaRPr lang="en-US" dirty="0"/>
          </a:p>
        </p:txBody>
      </p:sp>
      <p:cxnSp>
        <p:nvCxnSpPr>
          <p:cNvPr id="12" name="Straight Connector 11" descr="Tag=AccentColor&#10;Flavor=Light&#10;Target=Line">
            <a:extLst>
              <a:ext uri="{FF2B5EF4-FFF2-40B4-BE49-F238E27FC236}">
                <a16:creationId xmlns:a16="http://schemas.microsoft.com/office/drawing/2014/main" id="{D0520DAB-C1D4-4D6C-A6DC-D7EC7DD52AD9}"/>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descr="Tag=AccentColor&#10;Flavor=Light&#10;Target=Line">
            <a:extLst>
              <a:ext uri="{FF2B5EF4-FFF2-40B4-BE49-F238E27FC236}">
                <a16:creationId xmlns:a16="http://schemas.microsoft.com/office/drawing/2014/main" id="{C30EEEA8-859F-4EA5-BF79-BCCA444C5E96}"/>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9" name="Text Placeholder 4">
            <a:extLst>
              <a:ext uri="{FF2B5EF4-FFF2-40B4-BE49-F238E27FC236}">
                <a16:creationId xmlns:a16="http://schemas.microsoft.com/office/drawing/2014/main" id="{EA948393-0FB5-4969-8C1D-8D80A6884EF1}"/>
              </a:ext>
            </a:extLst>
          </p:cNvPr>
          <p:cNvSpPr>
            <a:spLocks noGrp="1"/>
          </p:cNvSpPr>
          <p:nvPr>
            <p:ph type="body" sz="quarter" idx="13"/>
          </p:nvPr>
        </p:nvSpPr>
        <p:spPr>
          <a:xfrm>
            <a:off x="7726679" y="1681163"/>
            <a:ext cx="3291840"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Content Placeholder 5">
            <a:extLst>
              <a:ext uri="{FF2B5EF4-FFF2-40B4-BE49-F238E27FC236}">
                <a16:creationId xmlns:a16="http://schemas.microsoft.com/office/drawing/2014/main" id="{4ACFC3A6-17FC-4040-AC3E-76E9975C5A16}"/>
              </a:ext>
            </a:extLst>
          </p:cNvPr>
          <p:cNvSpPr>
            <a:spLocks noGrp="1"/>
          </p:cNvSpPr>
          <p:nvPr>
            <p:ph sz="quarter" idx="14"/>
          </p:nvPr>
        </p:nvSpPr>
        <p:spPr>
          <a:xfrm>
            <a:off x="7726679" y="2505075"/>
            <a:ext cx="3291840" cy="3526932"/>
          </a:xfrm>
        </p:spPr>
        <p:txBody>
          <a:bodyPr>
            <a:normAutofit/>
          </a:bodyPr>
          <a:lstStyle>
            <a:lvl1pPr>
              <a:lnSpc>
                <a:spcPts val="2100"/>
              </a:lnSpc>
              <a:spcBef>
                <a:spcPts val="1000"/>
              </a:spcBef>
              <a:defRPr sz="1800"/>
            </a:lvl1pPr>
            <a:lvl2pPr>
              <a:lnSpc>
                <a:spcPts val="2100"/>
              </a:lnSpc>
              <a:spcBef>
                <a:spcPts val="1000"/>
              </a:spcBef>
              <a:defRPr sz="1800"/>
            </a:lvl2pPr>
            <a:lvl3pPr>
              <a:lnSpc>
                <a:spcPts val="2100"/>
              </a:lnSpc>
              <a:spcBef>
                <a:spcPts val="1000"/>
              </a:spcBef>
              <a:defRPr sz="1400"/>
            </a:lvl3pPr>
            <a:lvl4pPr>
              <a:lnSpc>
                <a:spcPts val="2100"/>
              </a:lnSpc>
              <a:spcBef>
                <a:spcPts val="1000"/>
              </a:spcBef>
              <a:defRPr sz="1200"/>
            </a:lvl4pPr>
            <a:lvl5pPr>
              <a:lnSpc>
                <a:spcPts val="2100"/>
              </a:lnSpc>
              <a:spcBef>
                <a:spcPts val="10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434003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86836B-C327-49CB-ADF2-2E730C4A91BF}"/>
              </a:ext>
            </a:extLst>
          </p:cNvPr>
          <p:cNvSpPr/>
          <p:nvPr/>
        </p:nvSpPr>
        <p:spPr>
          <a:xfrm>
            <a:off x="0"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8310F61-136C-42B3-981B-FDE3DD0A8135}"/>
              </a:ext>
            </a:extLst>
          </p:cNvPr>
          <p:cNvSpPr/>
          <p:nvPr/>
        </p:nvSpPr>
        <p:spPr>
          <a:xfrm>
            <a:off x="1478322" y="709375"/>
            <a:ext cx="10713675" cy="5419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392AF870-601F-4570-A8A9-1003F8939C55}"/>
              </a:ext>
            </a:extLst>
          </p:cNvPr>
          <p:cNvSpPr>
            <a:spLocks noGrp="1"/>
          </p:cNvSpPr>
          <p:nvPr>
            <p:ph type="title"/>
          </p:nvPr>
        </p:nvSpPr>
        <p:spPr>
          <a:xfrm>
            <a:off x="420624" y="365125"/>
            <a:ext cx="10543032"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BCCCECD-B6E7-4C40-8A84-65FD5A3F0AE2}"/>
              </a:ext>
            </a:extLst>
          </p:cNvPr>
          <p:cNvSpPr>
            <a:spLocks noGrp="1"/>
          </p:cNvSpPr>
          <p:nvPr>
            <p:ph type="body" idx="1"/>
          </p:nvPr>
        </p:nvSpPr>
        <p:spPr>
          <a:xfrm>
            <a:off x="420624" y="1825625"/>
            <a:ext cx="10543032"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3EFA4D-0E39-4E26-B43C-5D1084B3BAE2}"/>
              </a:ext>
            </a:extLst>
          </p:cNvPr>
          <p:cNvSpPr>
            <a:spLocks noGrp="1"/>
          </p:cNvSpPr>
          <p:nvPr>
            <p:ph type="dt" sz="half" idx="2"/>
          </p:nvPr>
        </p:nvSpPr>
        <p:spPr>
          <a:xfrm>
            <a:off x="420624" y="6217920"/>
            <a:ext cx="2743200" cy="640080"/>
          </a:xfrm>
          <a:prstGeom prst="rect">
            <a:avLst/>
          </a:prstGeom>
        </p:spPr>
        <p:txBody>
          <a:bodyPr vert="horz" lIns="91440" tIns="45720" rIns="91440" bIns="45720" rtlCol="0" anchor="ctr"/>
          <a:lstStyle>
            <a:lvl1pPr algn="l">
              <a:defRPr sz="1200">
                <a:solidFill>
                  <a:schemeClr val="tx2"/>
                </a:solidFill>
              </a:defRPr>
            </a:lvl1pPr>
          </a:lstStyle>
          <a:p>
            <a:r>
              <a:rPr lang="en-US" dirty="0"/>
              <a:t>Monday, February 1, 20XX</a:t>
            </a:r>
          </a:p>
        </p:txBody>
      </p:sp>
      <p:sp>
        <p:nvSpPr>
          <p:cNvPr id="5" name="Footer Placeholder 4">
            <a:extLst>
              <a:ext uri="{FF2B5EF4-FFF2-40B4-BE49-F238E27FC236}">
                <a16:creationId xmlns:a16="http://schemas.microsoft.com/office/drawing/2014/main" id="{AE8851EA-2F2C-4012-8B96-51179BDD11B7}"/>
              </a:ext>
            </a:extLst>
          </p:cNvPr>
          <p:cNvSpPr>
            <a:spLocks noGrp="1"/>
          </p:cNvSpPr>
          <p:nvPr>
            <p:ph type="ftr" sz="quarter" idx="3"/>
          </p:nvPr>
        </p:nvSpPr>
        <p:spPr>
          <a:xfrm>
            <a:off x="3767328" y="6217920"/>
            <a:ext cx="7196328" cy="640080"/>
          </a:xfrm>
          <a:prstGeom prst="rect">
            <a:avLst/>
          </a:prstGeom>
        </p:spPr>
        <p:txBody>
          <a:bodyPr vert="horz" lIns="91440" tIns="45720" rIns="91440" bIns="45720" rtlCol="0" anchor="ctr"/>
          <a:lstStyle>
            <a:lvl1pPr algn="r">
              <a:defRPr sz="1200">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17BB8ACB-7A60-4D76-A149-0C57A30E0161}"/>
              </a:ext>
            </a:extLst>
          </p:cNvPr>
          <p:cNvSpPr>
            <a:spLocks noGrp="1"/>
          </p:cNvSpPr>
          <p:nvPr>
            <p:ph type="sldNum" sz="quarter" idx="4"/>
          </p:nvPr>
        </p:nvSpPr>
        <p:spPr>
          <a:xfrm>
            <a:off x="11503152" y="0"/>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813505422"/>
      </p:ext>
    </p:extLst>
  </p:cSld>
  <p:clrMap bg1="lt1" tx1="dk1" bg2="lt2" tx2="dk2" accent1="accent1" accent2="accent2" accent3="accent3" accent4="accent4" accent5="accent5" accent6="accent6" hlink="hlink" folHlink="folHlink"/>
  <p:sldLayoutIdLst>
    <p:sldLayoutId id="2147483807" r:id="rId1"/>
    <p:sldLayoutId id="2147483806" r:id="rId2"/>
    <p:sldLayoutId id="2147483808" r:id="rId3"/>
    <p:sldLayoutId id="2147483817" r:id="rId4"/>
    <p:sldLayoutId id="2147483795" r:id="rId5"/>
    <p:sldLayoutId id="2147483811" r:id="rId6"/>
    <p:sldLayoutId id="2147483816" r:id="rId7"/>
    <p:sldLayoutId id="2147483812" r:id="rId8"/>
    <p:sldLayoutId id="2147483813" r:id="rId9"/>
    <p:sldLayoutId id="2147483814" r:id="rId10"/>
    <p:sldLayoutId id="2147483815" r:id="rId11"/>
    <p:sldLayoutId id="2147483794" r:id="rId12"/>
    <p:sldLayoutId id="2147483796" r:id="rId13"/>
    <p:sldLayoutId id="2147483797" r:id="rId14"/>
    <p:sldLayoutId id="2147483798" r:id="rId15"/>
    <p:sldLayoutId id="2147483799" r:id="rId16"/>
    <p:sldLayoutId id="2147483800" r:id="rId17"/>
    <p:sldLayoutId id="2147483801" r:id="rId18"/>
    <p:sldLayoutId id="2147483802" r:id="rId19"/>
  </p:sldLayoutIdLst>
  <p:hf hdr="0"/>
  <p:txStyles>
    <p:titleStyle>
      <a:lvl1pPr algn="l" defTabSz="914400" rtl="0" eaLnBrk="1" latinLnBrk="0" hangingPunct="1">
        <a:lnSpc>
          <a:spcPct val="9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ts val="2800"/>
        </a:lnSpc>
        <a:spcBef>
          <a:spcPts val="1000"/>
        </a:spcBef>
        <a:buClr>
          <a:schemeClr val="accent2"/>
        </a:buClr>
        <a:buFont typeface="Wingdings 2" panose="05020102010507070707" pitchFamily="18" charset="2"/>
        <a:buChar char=""/>
        <a:defRPr sz="2400" kern="1200">
          <a:solidFill>
            <a:schemeClr val="tx2"/>
          </a:solidFill>
          <a:latin typeface="+mn-lt"/>
          <a:ea typeface="+mn-ea"/>
          <a:cs typeface="+mn-cs"/>
        </a:defRPr>
      </a:lvl1pPr>
      <a:lvl2pPr marL="685800" indent="-228600" algn="l" defTabSz="914400" rtl="0" eaLnBrk="1" latinLnBrk="0" hangingPunct="1">
        <a:lnSpc>
          <a:spcPts val="2800"/>
        </a:lnSpc>
        <a:spcBef>
          <a:spcPts val="500"/>
        </a:spcBef>
        <a:buClr>
          <a:schemeClr val="accent2"/>
        </a:buClr>
        <a:buFont typeface="Wingdings 2" panose="05020102010507070707" pitchFamily="18" charset="2"/>
        <a:buChar char=""/>
        <a:defRPr sz="2000" kern="1200">
          <a:solidFill>
            <a:schemeClr val="tx2"/>
          </a:solidFill>
          <a:latin typeface="+mn-lt"/>
          <a:ea typeface="+mn-ea"/>
          <a:cs typeface="+mn-cs"/>
        </a:defRPr>
      </a:lvl2pPr>
      <a:lvl3pPr marL="1143000" indent="-228600" algn="l" defTabSz="914400" rtl="0" eaLnBrk="1" latinLnBrk="0" hangingPunct="1">
        <a:lnSpc>
          <a:spcPts val="28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3pPr>
      <a:lvl4pPr marL="1600200" indent="-228600" algn="l" defTabSz="914400" rtl="0" eaLnBrk="1" latinLnBrk="0" hangingPunct="1">
        <a:lnSpc>
          <a:spcPts val="2800"/>
        </a:lnSpc>
        <a:spcBef>
          <a:spcPts val="500"/>
        </a:spcBef>
        <a:buClr>
          <a:schemeClr val="accent2"/>
        </a:buClr>
        <a:buFont typeface="Wingdings 2" panose="05020102010507070707" pitchFamily="18" charset="2"/>
        <a:buChar char=""/>
        <a:defRPr sz="1600" kern="1200">
          <a:solidFill>
            <a:schemeClr val="tx2"/>
          </a:solidFill>
          <a:latin typeface="+mn-lt"/>
          <a:ea typeface="+mn-ea"/>
          <a:cs typeface="+mn-cs"/>
        </a:defRPr>
      </a:lvl4pPr>
      <a:lvl5pPr marL="2057400" indent="-228600" algn="l" defTabSz="914400" rtl="0" eaLnBrk="1" latinLnBrk="0" hangingPunct="1">
        <a:lnSpc>
          <a:spcPts val="2800"/>
        </a:lnSpc>
        <a:spcBef>
          <a:spcPts val="500"/>
        </a:spcBef>
        <a:buClr>
          <a:schemeClr val="accent2"/>
        </a:buClr>
        <a:buFont typeface="Wingdings 2" panose="05020102010507070707" pitchFamily="18" charset="2"/>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6.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4257CD-11EF-4848-8D0C-C19CF6154B50}"/>
              </a:ext>
            </a:extLst>
          </p:cNvPr>
          <p:cNvSpPr>
            <a:spLocks noGrp="1"/>
          </p:cNvSpPr>
          <p:nvPr>
            <p:ph type="ctrTitle"/>
          </p:nvPr>
        </p:nvSpPr>
        <p:spPr>
          <a:xfrm>
            <a:off x="422899" y="4476329"/>
            <a:ext cx="6467547" cy="1558680"/>
          </a:xfrm>
        </p:spPr>
        <p:txBody>
          <a:bodyPr/>
          <a:lstStyle/>
          <a:p>
            <a:r>
              <a:rPr lang="en-US" dirty="0"/>
              <a:t>Presentation Title</a:t>
            </a:r>
          </a:p>
        </p:txBody>
      </p:sp>
      <p:sp>
        <p:nvSpPr>
          <p:cNvPr id="4" name="Subtitle 3">
            <a:extLst>
              <a:ext uri="{FF2B5EF4-FFF2-40B4-BE49-F238E27FC236}">
                <a16:creationId xmlns:a16="http://schemas.microsoft.com/office/drawing/2014/main" id="{B5E34824-B508-4F9B-9AF8-D7C38E7F37AB}"/>
              </a:ext>
            </a:extLst>
          </p:cNvPr>
          <p:cNvSpPr>
            <a:spLocks noGrp="1"/>
          </p:cNvSpPr>
          <p:nvPr>
            <p:ph type="subTitle" idx="1"/>
          </p:nvPr>
        </p:nvSpPr>
        <p:spPr>
          <a:xfrm>
            <a:off x="7096924" y="4476328"/>
            <a:ext cx="4046957" cy="1558673"/>
          </a:xfrm>
        </p:spPr>
        <p:txBody>
          <a:bodyPr/>
          <a:lstStyle/>
          <a:p>
            <a:r>
              <a:rPr lang="en-US" dirty="0"/>
              <a:t>Presenter Name</a:t>
            </a:r>
          </a:p>
        </p:txBody>
      </p:sp>
      <p:pic>
        <p:nvPicPr>
          <p:cNvPr id="6" name="Picture Placeholder 5" descr="Beautiful View valley ">
            <a:extLst>
              <a:ext uri="{FF2B5EF4-FFF2-40B4-BE49-F238E27FC236}">
                <a16:creationId xmlns:a16="http://schemas.microsoft.com/office/drawing/2014/main" id="{EA3154E3-48EB-46F9-97E2-357522ECA9EF}"/>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a:ext>
            </a:extLst>
          </a:blip>
          <a:srcRect/>
          <a:stretch/>
        </p:blipFill>
        <p:spPr>
          <a:xfrm>
            <a:off x="1524" y="0"/>
            <a:ext cx="12188952" cy="4271133"/>
          </a:xfrm>
        </p:spPr>
      </p:pic>
    </p:spTree>
    <p:extLst>
      <p:ext uri="{BB962C8B-B14F-4D97-AF65-F5344CB8AC3E}">
        <p14:creationId xmlns:p14="http://schemas.microsoft.com/office/powerpoint/2010/main" val="2371232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15832-3B88-48CF-8043-95E6A4907870}"/>
              </a:ext>
            </a:extLst>
          </p:cNvPr>
          <p:cNvSpPr>
            <a:spLocks noGrp="1"/>
          </p:cNvSpPr>
          <p:nvPr>
            <p:ph type="title"/>
          </p:nvPr>
        </p:nvSpPr>
        <p:spPr>
          <a:xfrm>
            <a:off x="420624" y="365125"/>
            <a:ext cx="10543032" cy="1325563"/>
          </a:xfrm>
        </p:spPr>
        <p:txBody>
          <a:bodyPr/>
          <a:lstStyle/>
          <a:p>
            <a:r>
              <a:rPr lang="en-US" dirty="0"/>
              <a:t>Content</a:t>
            </a:r>
          </a:p>
        </p:txBody>
      </p:sp>
      <p:sp>
        <p:nvSpPr>
          <p:cNvPr id="3" name="Text Placeholder 2">
            <a:extLst>
              <a:ext uri="{FF2B5EF4-FFF2-40B4-BE49-F238E27FC236}">
                <a16:creationId xmlns:a16="http://schemas.microsoft.com/office/drawing/2014/main" id="{374C25B1-E610-4E19-B5DC-09483553FDB9}"/>
              </a:ext>
            </a:extLst>
          </p:cNvPr>
          <p:cNvSpPr>
            <a:spLocks noGrp="1"/>
          </p:cNvSpPr>
          <p:nvPr>
            <p:ph type="body" idx="1"/>
          </p:nvPr>
        </p:nvSpPr>
        <p:spPr>
          <a:xfrm>
            <a:off x="420624" y="1681163"/>
            <a:ext cx="5549697" cy="823912"/>
          </a:xfrm>
        </p:spPr>
        <p:txBody>
          <a:bodyPr/>
          <a:lstStyle/>
          <a:p>
            <a:r>
              <a:rPr lang="en-US" dirty="0"/>
              <a:t>Subtitle</a:t>
            </a:r>
          </a:p>
        </p:txBody>
      </p:sp>
      <p:sp>
        <p:nvSpPr>
          <p:cNvPr id="4" name="Content Placeholder 3">
            <a:extLst>
              <a:ext uri="{FF2B5EF4-FFF2-40B4-BE49-F238E27FC236}">
                <a16:creationId xmlns:a16="http://schemas.microsoft.com/office/drawing/2014/main" id="{BB6FF9F1-02F2-4FD4-A3BF-42428815EF2E}"/>
              </a:ext>
            </a:extLst>
          </p:cNvPr>
          <p:cNvSpPr>
            <a:spLocks noGrp="1"/>
          </p:cNvSpPr>
          <p:nvPr>
            <p:ph sz="half" idx="2"/>
          </p:nvPr>
        </p:nvSpPr>
        <p:spPr>
          <a:xfrm>
            <a:off x="420624" y="2505075"/>
            <a:ext cx="5549697" cy="3526932"/>
          </a:xfrm>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a:p>
            <a:endParaRPr lang="en-US" dirty="0"/>
          </a:p>
        </p:txBody>
      </p:sp>
      <p:sp>
        <p:nvSpPr>
          <p:cNvPr id="5" name="Text Placeholder 4">
            <a:extLst>
              <a:ext uri="{FF2B5EF4-FFF2-40B4-BE49-F238E27FC236}">
                <a16:creationId xmlns:a16="http://schemas.microsoft.com/office/drawing/2014/main" id="{E1FB8B28-EBE0-45E3-B30F-C73184291D19}"/>
              </a:ext>
            </a:extLst>
          </p:cNvPr>
          <p:cNvSpPr>
            <a:spLocks noGrp="1"/>
          </p:cNvSpPr>
          <p:nvPr>
            <p:ph type="body" sz="quarter" idx="3"/>
          </p:nvPr>
        </p:nvSpPr>
        <p:spPr>
          <a:xfrm>
            <a:off x="5970321" y="1681163"/>
            <a:ext cx="4993335" cy="823912"/>
          </a:xfrm>
        </p:spPr>
        <p:txBody>
          <a:bodyPr/>
          <a:lstStyle/>
          <a:p>
            <a:r>
              <a:rPr lang="en-US" dirty="0"/>
              <a:t>Subtitle</a:t>
            </a:r>
          </a:p>
        </p:txBody>
      </p:sp>
      <p:sp>
        <p:nvSpPr>
          <p:cNvPr id="6" name="Content Placeholder 5">
            <a:extLst>
              <a:ext uri="{FF2B5EF4-FFF2-40B4-BE49-F238E27FC236}">
                <a16:creationId xmlns:a16="http://schemas.microsoft.com/office/drawing/2014/main" id="{964EF738-C546-48C9-8CF1-CCC2D0FA0902}"/>
              </a:ext>
            </a:extLst>
          </p:cNvPr>
          <p:cNvSpPr>
            <a:spLocks noGrp="1"/>
          </p:cNvSpPr>
          <p:nvPr>
            <p:ph sz="quarter" idx="4"/>
          </p:nvPr>
        </p:nvSpPr>
        <p:spPr>
          <a:xfrm>
            <a:off x="5970321" y="2505075"/>
            <a:ext cx="4993335" cy="3526932"/>
          </a:xfrm>
        </p:spPr>
        <p:txBody>
          <a:bodyPr>
            <a:normAutofit/>
          </a:bodyPr>
          <a:lstStyle/>
          <a:p>
            <a:r>
              <a:rPr lang="en-US" dirty="0"/>
              <a:t>Open the Design Ideas pane for instant slide makeovers. </a:t>
            </a:r>
          </a:p>
          <a:p>
            <a:r>
              <a:rPr lang="en-US" dirty="0"/>
              <a:t>When we have design ideas, we’ll show them to you right there. </a:t>
            </a:r>
          </a:p>
        </p:txBody>
      </p:sp>
      <p:sp>
        <p:nvSpPr>
          <p:cNvPr id="7" name="Date Placeholder 6">
            <a:extLst>
              <a:ext uri="{FF2B5EF4-FFF2-40B4-BE49-F238E27FC236}">
                <a16:creationId xmlns:a16="http://schemas.microsoft.com/office/drawing/2014/main" id="{0B5560A2-758E-48F8-8C47-E858FB0B0011}"/>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8" name="Footer Placeholder 7">
            <a:extLst>
              <a:ext uri="{FF2B5EF4-FFF2-40B4-BE49-F238E27FC236}">
                <a16:creationId xmlns:a16="http://schemas.microsoft.com/office/drawing/2014/main" id="{6F97571D-3E03-47C9-A7DF-738BADE1370E}"/>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9" name="Slide Number Placeholder 8">
            <a:extLst>
              <a:ext uri="{FF2B5EF4-FFF2-40B4-BE49-F238E27FC236}">
                <a16:creationId xmlns:a16="http://schemas.microsoft.com/office/drawing/2014/main" id="{F0571D59-3C1F-48C1-A842-77AA29E0639A}"/>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10</a:t>
            </a:fld>
            <a:endParaRPr lang="en-US" dirty="0"/>
          </a:p>
        </p:txBody>
      </p:sp>
    </p:spTree>
    <p:extLst>
      <p:ext uri="{BB962C8B-B14F-4D97-AF65-F5344CB8AC3E}">
        <p14:creationId xmlns:p14="http://schemas.microsoft.com/office/powerpoint/2010/main" val="2897687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AC3FE-7130-4F84-BB48-126F0EF78EFF}"/>
              </a:ext>
            </a:extLst>
          </p:cNvPr>
          <p:cNvSpPr>
            <a:spLocks noGrp="1"/>
          </p:cNvSpPr>
          <p:nvPr>
            <p:ph type="title"/>
          </p:nvPr>
        </p:nvSpPr>
        <p:spPr>
          <a:xfrm>
            <a:off x="420624" y="365125"/>
            <a:ext cx="10543032" cy="1325563"/>
          </a:xfrm>
        </p:spPr>
        <p:txBody>
          <a:bodyPr/>
          <a:lstStyle/>
          <a:p>
            <a:r>
              <a:rPr lang="en-US" dirty="0"/>
              <a:t>Content 2</a:t>
            </a:r>
          </a:p>
        </p:txBody>
      </p:sp>
      <p:sp>
        <p:nvSpPr>
          <p:cNvPr id="3" name="Text Placeholder 2">
            <a:extLst>
              <a:ext uri="{FF2B5EF4-FFF2-40B4-BE49-F238E27FC236}">
                <a16:creationId xmlns:a16="http://schemas.microsoft.com/office/drawing/2014/main" id="{5A9BE43D-FA1F-4FA0-B1C3-D62E3FE2584A}"/>
              </a:ext>
            </a:extLst>
          </p:cNvPr>
          <p:cNvSpPr>
            <a:spLocks noGrp="1"/>
          </p:cNvSpPr>
          <p:nvPr>
            <p:ph type="body" idx="1"/>
          </p:nvPr>
        </p:nvSpPr>
        <p:spPr>
          <a:xfrm>
            <a:off x="420624" y="1681163"/>
            <a:ext cx="3291840" cy="823912"/>
          </a:xfrm>
        </p:spPr>
        <p:txBody>
          <a:bodyPr/>
          <a:lstStyle/>
          <a:p>
            <a:r>
              <a:rPr lang="en-US" dirty="0"/>
              <a:t>Subtitle</a:t>
            </a:r>
          </a:p>
        </p:txBody>
      </p:sp>
      <p:sp>
        <p:nvSpPr>
          <p:cNvPr id="4" name="Content Placeholder 3">
            <a:extLst>
              <a:ext uri="{FF2B5EF4-FFF2-40B4-BE49-F238E27FC236}">
                <a16:creationId xmlns:a16="http://schemas.microsoft.com/office/drawing/2014/main" id="{68437DC2-24E2-44B3-B3ED-128FC59DE8AB}"/>
              </a:ext>
            </a:extLst>
          </p:cNvPr>
          <p:cNvSpPr>
            <a:spLocks noGrp="1"/>
          </p:cNvSpPr>
          <p:nvPr>
            <p:ph sz="half" idx="2"/>
          </p:nvPr>
        </p:nvSpPr>
        <p:spPr>
          <a:xfrm>
            <a:off x="420624" y="2505075"/>
            <a:ext cx="3291840" cy="3526932"/>
          </a:xfrm>
        </p:spPr>
        <p:txBody>
          <a:bodyPr>
            <a:noAutofit/>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a:t>
            </a:r>
          </a:p>
        </p:txBody>
      </p:sp>
      <p:sp>
        <p:nvSpPr>
          <p:cNvPr id="5" name="Text Placeholder 4">
            <a:extLst>
              <a:ext uri="{FF2B5EF4-FFF2-40B4-BE49-F238E27FC236}">
                <a16:creationId xmlns:a16="http://schemas.microsoft.com/office/drawing/2014/main" id="{71108F89-C6D1-41C4-80F9-62D829C381F4}"/>
              </a:ext>
            </a:extLst>
          </p:cNvPr>
          <p:cNvSpPr>
            <a:spLocks noGrp="1"/>
          </p:cNvSpPr>
          <p:nvPr>
            <p:ph type="body" sz="quarter" idx="3"/>
          </p:nvPr>
        </p:nvSpPr>
        <p:spPr>
          <a:xfrm>
            <a:off x="4073651" y="1690688"/>
            <a:ext cx="3291840" cy="823912"/>
          </a:xfrm>
        </p:spPr>
        <p:txBody>
          <a:bodyPr/>
          <a:lstStyle/>
          <a:p>
            <a:r>
              <a:rPr lang="en-US" dirty="0"/>
              <a:t>Subtitle</a:t>
            </a:r>
          </a:p>
        </p:txBody>
      </p:sp>
      <p:sp>
        <p:nvSpPr>
          <p:cNvPr id="6" name="Content Placeholder 5">
            <a:extLst>
              <a:ext uri="{FF2B5EF4-FFF2-40B4-BE49-F238E27FC236}">
                <a16:creationId xmlns:a16="http://schemas.microsoft.com/office/drawing/2014/main" id="{2461F951-2F63-494C-8F18-BE5D335AC097}"/>
              </a:ext>
            </a:extLst>
          </p:cNvPr>
          <p:cNvSpPr>
            <a:spLocks noGrp="1"/>
          </p:cNvSpPr>
          <p:nvPr>
            <p:ph sz="quarter" idx="4"/>
          </p:nvPr>
        </p:nvSpPr>
        <p:spPr>
          <a:xfrm>
            <a:off x="4073651" y="2514600"/>
            <a:ext cx="3291840" cy="3526932"/>
          </a:xfrm>
        </p:spPr>
        <p:txBody>
          <a:bodyPr>
            <a:noAutofit/>
          </a:bodyPr>
          <a:lstStyle/>
          <a:p>
            <a:r>
              <a:rPr lang="en-US" dirty="0"/>
              <a:t>Open the Design Ideas pane for instant slide makeovers. </a:t>
            </a:r>
          </a:p>
          <a:p>
            <a:r>
              <a:rPr lang="en-US" dirty="0"/>
              <a:t>When we have design ideas, we’ll show them to you right there.</a:t>
            </a:r>
          </a:p>
        </p:txBody>
      </p:sp>
      <p:sp>
        <p:nvSpPr>
          <p:cNvPr id="11" name="Date Placeholder 10">
            <a:extLst>
              <a:ext uri="{FF2B5EF4-FFF2-40B4-BE49-F238E27FC236}">
                <a16:creationId xmlns:a16="http://schemas.microsoft.com/office/drawing/2014/main" id="{3680FC98-8879-4E37-9BDD-9FD0603E56D8}"/>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12" name="Footer Placeholder 11">
            <a:extLst>
              <a:ext uri="{FF2B5EF4-FFF2-40B4-BE49-F238E27FC236}">
                <a16:creationId xmlns:a16="http://schemas.microsoft.com/office/drawing/2014/main" id="{A6B7FD5A-954C-4A6D-9B44-2BC7A322C28D}"/>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13" name="Slide Number Placeholder 12">
            <a:extLst>
              <a:ext uri="{FF2B5EF4-FFF2-40B4-BE49-F238E27FC236}">
                <a16:creationId xmlns:a16="http://schemas.microsoft.com/office/drawing/2014/main" id="{BCEA833C-2CBF-44B6-9550-2F1067071C3A}"/>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11</a:t>
            </a:fld>
            <a:endParaRPr lang="en-US" dirty="0"/>
          </a:p>
        </p:txBody>
      </p:sp>
      <p:sp>
        <p:nvSpPr>
          <p:cNvPr id="7" name="Text Placeholder 6">
            <a:extLst>
              <a:ext uri="{FF2B5EF4-FFF2-40B4-BE49-F238E27FC236}">
                <a16:creationId xmlns:a16="http://schemas.microsoft.com/office/drawing/2014/main" id="{DD2C37E1-F981-4F52-9B19-44D05A0B459F}"/>
              </a:ext>
            </a:extLst>
          </p:cNvPr>
          <p:cNvSpPr>
            <a:spLocks noGrp="1"/>
          </p:cNvSpPr>
          <p:nvPr>
            <p:ph type="body" sz="quarter" idx="13"/>
          </p:nvPr>
        </p:nvSpPr>
        <p:spPr>
          <a:xfrm>
            <a:off x="7726679" y="1681163"/>
            <a:ext cx="3291840" cy="823912"/>
          </a:xfrm>
        </p:spPr>
        <p:txBody>
          <a:bodyPr/>
          <a:lstStyle/>
          <a:p>
            <a:r>
              <a:rPr lang="en-US" dirty="0"/>
              <a:t>Subtitle</a:t>
            </a:r>
          </a:p>
        </p:txBody>
      </p:sp>
      <p:sp>
        <p:nvSpPr>
          <p:cNvPr id="8" name="Content Placeholder 7">
            <a:extLst>
              <a:ext uri="{FF2B5EF4-FFF2-40B4-BE49-F238E27FC236}">
                <a16:creationId xmlns:a16="http://schemas.microsoft.com/office/drawing/2014/main" id="{3E920FC0-3A2D-4056-BB32-DF20E6C9EE9C}"/>
              </a:ext>
            </a:extLst>
          </p:cNvPr>
          <p:cNvSpPr>
            <a:spLocks noGrp="1"/>
          </p:cNvSpPr>
          <p:nvPr>
            <p:ph sz="quarter" idx="14"/>
          </p:nvPr>
        </p:nvSpPr>
        <p:spPr>
          <a:xfrm>
            <a:off x="7726679" y="2505075"/>
            <a:ext cx="3291840" cy="3526932"/>
          </a:xfrm>
        </p:spPr>
        <p:txBody>
          <a:bodyPr>
            <a:noAutofit/>
          </a:bodyPr>
          <a:lstStyle/>
          <a:p>
            <a:r>
              <a:rPr lang="en-US" dirty="0"/>
              <a:t>This PowerPoint theme uses its own unique set of colors, fonts, and effects to create the overall look and feel of these slides. </a:t>
            </a:r>
          </a:p>
          <a:p>
            <a:r>
              <a:rPr lang="en-US"/>
              <a:t>PowerPoint has tons of themes to give your presentation just the right personality. </a:t>
            </a:r>
            <a:endParaRPr lang="en-US" dirty="0"/>
          </a:p>
        </p:txBody>
      </p:sp>
    </p:spTree>
    <p:extLst>
      <p:ext uri="{BB962C8B-B14F-4D97-AF65-F5344CB8AC3E}">
        <p14:creationId xmlns:p14="http://schemas.microsoft.com/office/powerpoint/2010/main" val="911610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A3366-097D-49B2-BEEA-81A815AD36F1}"/>
              </a:ext>
            </a:extLst>
          </p:cNvPr>
          <p:cNvSpPr>
            <a:spLocks noGrp="1"/>
          </p:cNvSpPr>
          <p:nvPr>
            <p:ph type="title"/>
          </p:nvPr>
        </p:nvSpPr>
        <p:spPr>
          <a:xfrm>
            <a:off x="422145" y="539496"/>
            <a:ext cx="4907908" cy="2640432"/>
          </a:xfrm>
        </p:spPr>
        <p:txBody>
          <a:bodyPr/>
          <a:lstStyle/>
          <a:p>
            <a:r>
              <a:rPr lang="en-US" dirty="0"/>
              <a:t>Summary</a:t>
            </a:r>
          </a:p>
        </p:txBody>
      </p:sp>
      <p:sp>
        <p:nvSpPr>
          <p:cNvPr id="3" name="Content Placeholder 2">
            <a:extLst>
              <a:ext uri="{FF2B5EF4-FFF2-40B4-BE49-F238E27FC236}">
                <a16:creationId xmlns:a16="http://schemas.microsoft.com/office/drawing/2014/main" id="{4C60A8D4-7BF4-4460-BA9F-D14097787290}"/>
              </a:ext>
            </a:extLst>
          </p:cNvPr>
          <p:cNvSpPr>
            <a:spLocks noGrp="1"/>
          </p:cNvSpPr>
          <p:nvPr>
            <p:ph idx="1"/>
          </p:nvPr>
        </p:nvSpPr>
        <p:spPr>
          <a:xfrm>
            <a:off x="5583401" y="539496"/>
            <a:ext cx="4956417" cy="2640432"/>
          </a:xfrm>
        </p:spPr>
        <p:txBody>
          <a:bodyPr>
            <a:normAutofit fontScale="85000" lnSpcReduction="10000"/>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9" name="Picture Placeholder 8" descr="Kitchen Light Bar Chairs">
            <a:extLst>
              <a:ext uri="{FF2B5EF4-FFF2-40B4-BE49-F238E27FC236}">
                <a16:creationId xmlns:a16="http://schemas.microsoft.com/office/drawing/2014/main" id="{495FAF00-0119-49E3-A38B-52B84E6BE2A8}"/>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420624" y="3355848"/>
            <a:ext cx="5230368" cy="2816352"/>
          </a:xfrm>
        </p:spPr>
      </p:pic>
      <p:pic>
        <p:nvPicPr>
          <p:cNvPr id="11" name="Picture Placeholder 10" descr="Dining room, chairs, grey, plants ">
            <a:extLst>
              <a:ext uri="{FF2B5EF4-FFF2-40B4-BE49-F238E27FC236}">
                <a16:creationId xmlns:a16="http://schemas.microsoft.com/office/drawing/2014/main" id="{2B263BC5-E319-43D0-9C9E-1FE53415BA20}"/>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a:stretch/>
        </p:blipFill>
        <p:spPr>
          <a:xfrm>
            <a:off x="5650992" y="3355848"/>
            <a:ext cx="5843016" cy="2816352"/>
          </a:xfrm>
        </p:spPr>
      </p:pic>
      <p:sp>
        <p:nvSpPr>
          <p:cNvPr id="12" name="Date Placeholder 11">
            <a:extLst>
              <a:ext uri="{FF2B5EF4-FFF2-40B4-BE49-F238E27FC236}">
                <a16:creationId xmlns:a16="http://schemas.microsoft.com/office/drawing/2014/main" id="{6AA940CA-4F98-4E5C-B1C8-81F8FC099726}"/>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13" name="Footer Placeholder 12">
            <a:extLst>
              <a:ext uri="{FF2B5EF4-FFF2-40B4-BE49-F238E27FC236}">
                <a16:creationId xmlns:a16="http://schemas.microsoft.com/office/drawing/2014/main" id="{148C17DC-528C-4D3E-95D0-CCFE9F6353C5}"/>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14" name="Slide Number Placeholder 13">
            <a:extLst>
              <a:ext uri="{FF2B5EF4-FFF2-40B4-BE49-F238E27FC236}">
                <a16:creationId xmlns:a16="http://schemas.microsoft.com/office/drawing/2014/main" id="{2A2C7052-C5E5-47FE-B977-930D156AA76E}"/>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12</a:t>
            </a:fld>
            <a:endParaRPr lang="en-US" dirty="0"/>
          </a:p>
        </p:txBody>
      </p:sp>
    </p:spTree>
    <p:extLst>
      <p:ext uri="{BB962C8B-B14F-4D97-AF65-F5344CB8AC3E}">
        <p14:creationId xmlns:p14="http://schemas.microsoft.com/office/powerpoint/2010/main" val="3272963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F1F15-46F5-4A2B-AF38-34F3B8027144}"/>
              </a:ext>
            </a:extLst>
          </p:cNvPr>
          <p:cNvSpPr>
            <a:spLocks noGrp="1"/>
          </p:cNvSpPr>
          <p:nvPr>
            <p:ph type="title"/>
          </p:nvPr>
        </p:nvSpPr>
        <p:spPr>
          <a:xfrm>
            <a:off x="422897" y="539496"/>
            <a:ext cx="5228393" cy="2697190"/>
          </a:xfrm>
        </p:spPr>
        <p:txBody>
          <a:bodyPr/>
          <a:lstStyle/>
          <a:p>
            <a:r>
              <a:rPr lang="en-US" dirty="0"/>
              <a:t>Thank You</a:t>
            </a:r>
          </a:p>
        </p:txBody>
      </p:sp>
      <p:sp>
        <p:nvSpPr>
          <p:cNvPr id="3" name="Content Placeholder 2">
            <a:extLst>
              <a:ext uri="{FF2B5EF4-FFF2-40B4-BE49-F238E27FC236}">
                <a16:creationId xmlns:a16="http://schemas.microsoft.com/office/drawing/2014/main" id="{360A4C54-B3B2-4B02-A340-C72E57FEE5FE}"/>
              </a:ext>
            </a:extLst>
          </p:cNvPr>
          <p:cNvSpPr>
            <a:spLocks noGrp="1"/>
          </p:cNvSpPr>
          <p:nvPr>
            <p:ph idx="1"/>
          </p:nvPr>
        </p:nvSpPr>
        <p:spPr>
          <a:xfrm>
            <a:off x="422897" y="3354749"/>
            <a:ext cx="5228392" cy="2582470"/>
          </a:xfrm>
        </p:spPr>
        <p:txBody>
          <a:bodyPr/>
          <a:lstStyle/>
          <a:p>
            <a:r>
              <a:rPr lang="en-US" dirty="0"/>
              <a:t>Presenter Name</a:t>
            </a:r>
          </a:p>
          <a:p>
            <a:r>
              <a:rPr lang="en-US" dirty="0"/>
              <a:t>Email Address</a:t>
            </a:r>
          </a:p>
          <a:p>
            <a:r>
              <a:rPr lang="en-US" dirty="0"/>
              <a:t>Website Address</a:t>
            </a:r>
          </a:p>
        </p:txBody>
      </p:sp>
      <p:pic>
        <p:nvPicPr>
          <p:cNvPr id="6" name="Picture Placeholder 5" descr="vase, pink flowers, bowl">
            <a:extLst>
              <a:ext uri="{FF2B5EF4-FFF2-40B4-BE49-F238E27FC236}">
                <a16:creationId xmlns:a16="http://schemas.microsoft.com/office/drawing/2014/main" id="{2D88F9B6-8295-40BD-BE4A-5724B9E30904}"/>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6620256" y="1243584"/>
            <a:ext cx="4361688" cy="4361688"/>
          </a:xfrm>
        </p:spPr>
      </p:pic>
      <p:sp>
        <p:nvSpPr>
          <p:cNvPr id="7" name="Date Placeholder 6">
            <a:extLst>
              <a:ext uri="{FF2B5EF4-FFF2-40B4-BE49-F238E27FC236}">
                <a16:creationId xmlns:a16="http://schemas.microsoft.com/office/drawing/2014/main" id="{0E645985-45F9-4BAE-831E-BE78B8D400ED}"/>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8" name="Footer Placeholder 7">
            <a:extLst>
              <a:ext uri="{FF2B5EF4-FFF2-40B4-BE49-F238E27FC236}">
                <a16:creationId xmlns:a16="http://schemas.microsoft.com/office/drawing/2014/main" id="{506AA6E5-2EF7-4786-9E1A-4FAB76BF12D3}"/>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9" name="Slide Number Placeholder 8">
            <a:extLst>
              <a:ext uri="{FF2B5EF4-FFF2-40B4-BE49-F238E27FC236}">
                <a16:creationId xmlns:a16="http://schemas.microsoft.com/office/drawing/2014/main" id="{786D5C7B-55D2-44E5-9F45-7BA7BEDE5D51}"/>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13</a:t>
            </a:fld>
            <a:endParaRPr lang="en-US" dirty="0"/>
          </a:p>
        </p:txBody>
      </p:sp>
    </p:spTree>
    <p:extLst>
      <p:ext uri="{BB962C8B-B14F-4D97-AF65-F5344CB8AC3E}">
        <p14:creationId xmlns:p14="http://schemas.microsoft.com/office/powerpoint/2010/main" val="1315345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689D8-CDAC-4215-96CD-8548432CE4D6}"/>
              </a:ext>
            </a:extLst>
          </p:cNvPr>
          <p:cNvSpPr>
            <a:spLocks noGrp="1"/>
          </p:cNvSpPr>
          <p:nvPr>
            <p:ph type="title"/>
          </p:nvPr>
        </p:nvSpPr>
        <p:spPr>
          <a:xfrm>
            <a:off x="422899" y="540168"/>
            <a:ext cx="10624949" cy="1787136"/>
          </a:xfrm>
        </p:spPr>
        <p:txBody>
          <a:bodyPr/>
          <a:lstStyle/>
          <a:p>
            <a:r>
              <a:rPr lang="en-US" dirty="0"/>
              <a:t>Agenda</a:t>
            </a:r>
          </a:p>
        </p:txBody>
      </p:sp>
      <p:pic>
        <p:nvPicPr>
          <p:cNvPr id="9" name="Picture Placeholder 8" descr="A tree in a white pot&#10;">
            <a:extLst>
              <a:ext uri="{FF2B5EF4-FFF2-40B4-BE49-F238E27FC236}">
                <a16:creationId xmlns:a16="http://schemas.microsoft.com/office/drawing/2014/main" id="{1E6B9D47-876D-44E2-BD81-CA6326B97BB7}"/>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0" y="2577775"/>
            <a:ext cx="2587752" cy="1764792"/>
          </a:xfrm>
        </p:spPr>
      </p:pic>
      <p:pic>
        <p:nvPicPr>
          <p:cNvPr id="13" name="Picture Placeholder 12" descr="vase with pink flowers, bowls">
            <a:extLst>
              <a:ext uri="{FF2B5EF4-FFF2-40B4-BE49-F238E27FC236}">
                <a16:creationId xmlns:a16="http://schemas.microsoft.com/office/drawing/2014/main" id="{62D3582E-2508-4DFB-ABB9-DC49A4302145}"/>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a:stretch/>
        </p:blipFill>
        <p:spPr>
          <a:xfrm>
            <a:off x="0" y="4406215"/>
            <a:ext cx="2587752" cy="1764792"/>
          </a:xfrm>
        </p:spPr>
      </p:pic>
      <p:pic>
        <p:nvPicPr>
          <p:cNvPr id="15" name="Picture Placeholder 14" descr="Candles hanging">
            <a:extLst>
              <a:ext uri="{FF2B5EF4-FFF2-40B4-BE49-F238E27FC236}">
                <a16:creationId xmlns:a16="http://schemas.microsoft.com/office/drawing/2014/main" id="{0C3AC05D-D67B-4E82-931B-6049D7AFB536}"/>
              </a:ext>
            </a:extLst>
          </p:cNvPr>
          <p:cNvPicPr>
            <a:picLocks noGrp="1" noChangeAspect="1"/>
          </p:cNvPicPr>
          <p:nvPr>
            <p:ph type="pic" sz="quarter" idx="15"/>
          </p:nvPr>
        </p:nvPicPr>
        <p:blipFill rotWithShape="1">
          <a:blip r:embed="rId4" cstate="print">
            <a:extLst>
              <a:ext uri="{28A0092B-C50C-407E-A947-70E740481C1C}">
                <a14:useLocalDpi xmlns:a14="http://schemas.microsoft.com/office/drawing/2010/main"/>
              </a:ext>
            </a:extLst>
          </a:blip>
          <a:srcRect/>
          <a:stretch/>
        </p:blipFill>
        <p:spPr>
          <a:xfrm>
            <a:off x="2651760" y="2577775"/>
            <a:ext cx="1764792" cy="1764792"/>
          </a:xfrm>
        </p:spPr>
      </p:pic>
      <p:pic>
        <p:nvPicPr>
          <p:cNvPr id="11" name="Picture Placeholder 10" descr="Vase on a table with leaves">
            <a:extLst>
              <a:ext uri="{FF2B5EF4-FFF2-40B4-BE49-F238E27FC236}">
                <a16:creationId xmlns:a16="http://schemas.microsoft.com/office/drawing/2014/main" id="{1030725C-201C-4F03-B83B-2FC83EFE5B9A}"/>
              </a:ext>
            </a:extLst>
          </p:cNvPr>
          <p:cNvPicPr>
            <a:picLocks noGrp="1" noChangeAspect="1"/>
          </p:cNvPicPr>
          <p:nvPr>
            <p:ph type="pic" sz="quarter" idx="16"/>
          </p:nvPr>
        </p:nvPicPr>
        <p:blipFill rotWithShape="1">
          <a:blip r:embed="rId5" cstate="print">
            <a:extLst>
              <a:ext uri="{28A0092B-C50C-407E-A947-70E740481C1C}">
                <a14:useLocalDpi xmlns:a14="http://schemas.microsoft.com/office/drawing/2010/main"/>
              </a:ext>
            </a:extLst>
          </a:blip>
          <a:srcRect/>
          <a:stretch/>
        </p:blipFill>
        <p:spPr>
          <a:xfrm>
            <a:off x="2651760" y="4406575"/>
            <a:ext cx="1764792" cy="1764792"/>
          </a:xfrm>
        </p:spPr>
      </p:pic>
      <p:sp>
        <p:nvSpPr>
          <p:cNvPr id="3" name="Content Placeholder 2">
            <a:extLst>
              <a:ext uri="{FF2B5EF4-FFF2-40B4-BE49-F238E27FC236}">
                <a16:creationId xmlns:a16="http://schemas.microsoft.com/office/drawing/2014/main" id="{3110502F-36D4-4E60-B6E9-08628B2C5D5E}"/>
              </a:ext>
            </a:extLst>
          </p:cNvPr>
          <p:cNvSpPr>
            <a:spLocks noGrp="1"/>
          </p:cNvSpPr>
          <p:nvPr>
            <p:ph idx="1"/>
          </p:nvPr>
        </p:nvSpPr>
        <p:spPr>
          <a:xfrm>
            <a:off x="4845122" y="2880452"/>
            <a:ext cx="6355998" cy="3095445"/>
          </a:xfrm>
        </p:spPr>
        <p:txBody>
          <a:bodyPr/>
          <a:lstStyle/>
          <a:p>
            <a:r>
              <a:rPr lang="en-US" dirty="0"/>
              <a:t>Topic one</a:t>
            </a:r>
          </a:p>
          <a:p>
            <a:r>
              <a:rPr lang="en-US" dirty="0"/>
              <a:t>Topic two</a:t>
            </a:r>
          </a:p>
          <a:p>
            <a:r>
              <a:rPr lang="en-US" dirty="0"/>
              <a:t>Topic three</a:t>
            </a:r>
          </a:p>
          <a:p>
            <a:r>
              <a:rPr lang="en-US" dirty="0"/>
              <a:t>Topic four</a:t>
            </a:r>
          </a:p>
          <a:p>
            <a:r>
              <a:rPr lang="en-US" dirty="0"/>
              <a:t>Topic five</a:t>
            </a:r>
          </a:p>
        </p:txBody>
      </p:sp>
      <p:sp>
        <p:nvSpPr>
          <p:cNvPr id="16" name="Date Placeholder 15">
            <a:extLst>
              <a:ext uri="{FF2B5EF4-FFF2-40B4-BE49-F238E27FC236}">
                <a16:creationId xmlns:a16="http://schemas.microsoft.com/office/drawing/2014/main" id="{77E04B0E-40F7-4745-B762-934BAE25CD21}"/>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17" name="Footer Placeholder 16">
            <a:extLst>
              <a:ext uri="{FF2B5EF4-FFF2-40B4-BE49-F238E27FC236}">
                <a16:creationId xmlns:a16="http://schemas.microsoft.com/office/drawing/2014/main" id="{FAF00753-16A6-4826-97EB-67D8291BE963}"/>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18" name="Slide Number Placeholder 17">
            <a:extLst>
              <a:ext uri="{FF2B5EF4-FFF2-40B4-BE49-F238E27FC236}">
                <a16:creationId xmlns:a16="http://schemas.microsoft.com/office/drawing/2014/main" id="{462F07E0-F82E-47FF-AC43-8C4327B8EAE6}"/>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2</a:t>
            </a:fld>
            <a:endParaRPr lang="en-US" dirty="0"/>
          </a:p>
        </p:txBody>
      </p:sp>
    </p:spTree>
    <p:extLst>
      <p:ext uri="{BB962C8B-B14F-4D97-AF65-F5344CB8AC3E}">
        <p14:creationId xmlns:p14="http://schemas.microsoft.com/office/powerpoint/2010/main" val="1476309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91794-986C-4679-93EA-5F3C3EE6C82F}"/>
              </a:ext>
            </a:extLst>
          </p:cNvPr>
          <p:cNvSpPr>
            <a:spLocks noGrp="1"/>
          </p:cNvSpPr>
          <p:nvPr>
            <p:ph type="title"/>
          </p:nvPr>
        </p:nvSpPr>
        <p:spPr>
          <a:xfrm>
            <a:off x="6602551" y="540167"/>
            <a:ext cx="4616981" cy="2135867"/>
          </a:xfrm>
        </p:spPr>
        <p:txBody>
          <a:bodyPr/>
          <a:lstStyle/>
          <a:p>
            <a:r>
              <a:rPr lang="en-US" dirty="0"/>
              <a:t>Introduction</a:t>
            </a:r>
          </a:p>
        </p:txBody>
      </p:sp>
      <p:pic>
        <p:nvPicPr>
          <p:cNvPr id="7" name="Picture Placeholder 6" descr="Kitchen Light Bar chairs">
            <a:extLst>
              <a:ext uri="{FF2B5EF4-FFF2-40B4-BE49-F238E27FC236}">
                <a16:creationId xmlns:a16="http://schemas.microsoft.com/office/drawing/2014/main" id="{EA9B7612-A482-4B9C-A3B3-F8F6633DD317}"/>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a:ext>
            </a:extLst>
          </a:blip>
          <a:srcRect/>
          <a:stretch/>
        </p:blipFill>
        <p:spPr>
          <a:xfrm>
            <a:off x="0" y="685800"/>
            <a:ext cx="3072384" cy="5486344"/>
          </a:xfrm>
        </p:spPr>
      </p:pic>
      <p:pic>
        <p:nvPicPr>
          <p:cNvPr id="9" name="Picture Placeholder 8" descr="Vase on a table with leaves">
            <a:extLst>
              <a:ext uri="{FF2B5EF4-FFF2-40B4-BE49-F238E27FC236}">
                <a16:creationId xmlns:a16="http://schemas.microsoft.com/office/drawing/2014/main" id="{FDB84F1B-D77D-4765-963E-774A4301656A}"/>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a:ext>
            </a:extLst>
          </a:blip>
          <a:srcRect/>
          <a:stretch/>
        </p:blipFill>
        <p:spPr>
          <a:xfrm>
            <a:off x="3154680" y="685800"/>
            <a:ext cx="3072384" cy="5486344"/>
          </a:xfrm>
        </p:spPr>
      </p:pic>
      <p:sp>
        <p:nvSpPr>
          <p:cNvPr id="3" name="Content Placeholder 2">
            <a:extLst>
              <a:ext uri="{FF2B5EF4-FFF2-40B4-BE49-F238E27FC236}">
                <a16:creationId xmlns:a16="http://schemas.microsoft.com/office/drawing/2014/main" id="{2875403B-F6A5-4855-B204-4A9D1F5B268F}"/>
              </a:ext>
            </a:extLst>
          </p:cNvPr>
          <p:cNvSpPr>
            <a:spLocks noGrp="1"/>
          </p:cNvSpPr>
          <p:nvPr>
            <p:ph idx="1"/>
          </p:nvPr>
        </p:nvSpPr>
        <p:spPr>
          <a:xfrm>
            <a:off x="6602551" y="2880452"/>
            <a:ext cx="4616981" cy="3095445"/>
          </a:xfrm>
        </p:spPr>
        <p:txBody>
          <a:bodyPr>
            <a:normAutofit fontScale="92500"/>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sp>
        <p:nvSpPr>
          <p:cNvPr id="10" name="Date Placeholder 9">
            <a:extLst>
              <a:ext uri="{FF2B5EF4-FFF2-40B4-BE49-F238E27FC236}">
                <a16:creationId xmlns:a16="http://schemas.microsoft.com/office/drawing/2014/main" id="{EB4CE206-F42E-4D3A-BF53-47DAC7871854}"/>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11" name="Footer Placeholder 10">
            <a:extLst>
              <a:ext uri="{FF2B5EF4-FFF2-40B4-BE49-F238E27FC236}">
                <a16:creationId xmlns:a16="http://schemas.microsoft.com/office/drawing/2014/main" id="{4DCB402D-A6C5-458C-9A07-A86DAE2F5F94}"/>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12" name="Slide Number Placeholder 11">
            <a:extLst>
              <a:ext uri="{FF2B5EF4-FFF2-40B4-BE49-F238E27FC236}">
                <a16:creationId xmlns:a16="http://schemas.microsoft.com/office/drawing/2014/main" id="{D5AA3B13-D804-4BFF-A675-B65B813F8F83}"/>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3</a:t>
            </a:fld>
            <a:endParaRPr lang="en-US" dirty="0"/>
          </a:p>
        </p:txBody>
      </p:sp>
    </p:spTree>
    <p:extLst>
      <p:ext uri="{BB962C8B-B14F-4D97-AF65-F5344CB8AC3E}">
        <p14:creationId xmlns:p14="http://schemas.microsoft.com/office/powerpoint/2010/main" val="1195628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BAD7B4-5997-4A95-A2A9-773DF1F4CE53}"/>
              </a:ext>
            </a:extLst>
          </p:cNvPr>
          <p:cNvSpPr>
            <a:spLocks noGrp="1"/>
          </p:cNvSpPr>
          <p:nvPr>
            <p:ph type="ctrTitle"/>
          </p:nvPr>
        </p:nvSpPr>
        <p:spPr>
          <a:xfrm>
            <a:off x="422898" y="576263"/>
            <a:ext cx="4977777" cy="2967606"/>
          </a:xfrm>
        </p:spPr>
        <p:txBody>
          <a:bodyPr/>
          <a:lstStyle/>
          <a:p>
            <a:r>
              <a:rPr lang="en-US" dirty="0"/>
              <a:t>Topic one</a:t>
            </a:r>
          </a:p>
        </p:txBody>
      </p:sp>
      <p:sp>
        <p:nvSpPr>
          <p:cNvPr id="6" name="Subtitle 5">
            <a:extLst>
              <a:ext uri="{FF2B5EF4-FFF2-40B4-BE49-F238E27FC236}">
                <a16:creationId xmlns:a16="http://schemas.microsoft.com/office/drawing/2014/main" id="{4552F1CF-68AA-447B-B5B0-C65BB72A5D6D}"/>
              </a:ext>
            </a:extLst>
          </p:cNvPr>
          <p:cNvSpPr>
            <a:spLocks noGrp="1"/>
          </p:cNvSpPr>
          <p:nvPr>
            <p:ph type="subTitle" idx="1"/>
          </p:nvPr>
        </p:nvSpPr>
        <p:spPr>
          <a:xfrm>
            <a:off x="422898" y="3764975"/>
            <a:ext cx="4977777" cy="2192683"/>
          </a:xfrm>
        </p:spPr>
        <p:txBody>
          <a:bodyPr/>
          <a:lstStyle/>
          <a:p>
            <a:r>
              <a:rPr lang="en-US" dirty="0"/>
              <a:t>Subtitle</a:t>
            </a:r>
          </a:p>
        </p:txBody>
      </p:sp>
      <p:pic>
        <p:nvPicPr>
          <p:cNvPr id="9" name="Picture Placeholder 8" descr="Vase on a table with leaves, books, ornament, chair">
            <a:extLst>
              <a:ext uri="{FF2B5EF4-FFF2-40B4-BE49-F238E27FC236}">
                <a16:creationId xmlns:a16="http://schemas.microsoft.com/office/drawing/2014/main" id="{E63B8A5B-EB32-49B6-9A1F-EBAD959CFB7C}"/>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6483096" y="0"/>
            <a:ext cx="5020056" cy="6848856"/>
          </a:xfrm>
        </p:spPr>
      </p:pic>
    </p:spTree>
    <p:extLst>
      <p:ext uri="{BB962C8B-B14F-4D97-AF65-F5344CB8AC3E}">
        <p14:creationId xmlns:p14="http://schemas.microsoft.com/office/powerpoint/2010/main" val="936898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A910A-6B69-4ACE-8A82-D079609C5558}"/>
              </a:ext>
            </a:extLst>
          </p:cNvPr>
          <p:cNvSpPr>
            <a:spLocks noGrp="1"/>
          </p:cNvSpPr>
          <p:nvPr>
            <p:ph type="title"/>
          </p:nvPr>
        </p:nvSpPr>
        <p:spPr>
          <a:xfrm>
            <a:off x="420624" y="365125"/>
            <a:ext cx="10543032" cy="1325563"/>
          </a:xfrm>
        </p:spPr>
        <p:txBody>
          <a:bodyPr/>
          <a:lstStyle/>
          <a:p>
            <a:r>
              <a:rPr lang="en-US" dirty="0"/>
              <a:t>Chart</a:t>
            </a:r>
          </a:p>
        </p:txBody>
      </p:sp>
      <p:sp>
        <p:nvSpPr>
          <p:cNvPr id="7" name="Date Placeholder 6">
            <a:extLst>
              <a:ext uri="{FF2B5EF4-FFF2-40B4-BE49-F238E27FC236}">
                <a16:creationId xmlns:a16="http://schemas.microsoft.com/office/drawing/2014/main" id="{971B1FDE-DF7B-4BC6-8E9D-605FAF91A30D}"/>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8" name="Footer Placeholder 7">
            <a:extLst>
              <a:ext uri="{FF2B5EF4-FFF2-40B4-BE49-F238E27FC236}">
                <a16:creationId xmlns:a16="http://schemas.microsoft.com/office/drawing/2014/main" id="{48B8FE5F-FEB1-4F21-A501-72DA81623D7C}"/>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9" name="Slide Number Placeholder 8">
            <a:extLst>
              <a:ext uri="{FF2B5EF4-FFF2-40B4-BE49-F238E27FC236}">
                <a16:creationId xmlns:a16="http://schemas.microsoft.com/office/drawing/2014/main" id="{F8D920F7-55C9-4EBB-88F7-5C32C009A43C}"/>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5</a:t>
            </a:fld>
            <a:endParaRPr lang="en-US" dirty="0"/>
          </a:p>
        </p:txBody>
      </p:sp>
      <p:graphicFrame>
        <p:nvGraphicFramePr>
          <p:cNvPr id="10" name="Content Placeholder 5" descr="Chart">
            <a:extLst>
              <a:ext uri="{FF2B5EF4-FFF2-40B4-BE49-F238E27FC236}">
                <a16:creationId xmlns:a16="http://schemas.microsoft.com/office/drawing/2014/main" id="{E185F9A4-6479-4019-96C5-DE08BF4C325D}"/>
              </a:ext>
            </a:extLst>
          </p:cNvPr>
          <p:cNvGraphicFramePr>
            <a:graphicFrameLocks noGrp="1"/>
          </p:cNvGraphicFramePr>
          <p:nvPr>
            <p:ph idx="1"/>
            <p:extLst>
              <p:ext uri="{D42A27DB-BD31-4B8C-83A1-F6EECF244321}">
                <p14:modId xmlns:p14="http://schemas.microsoft.com/office/powerpoint/2010/main" val="1514856370"/>
              </p:ext>
            </p:extLst>
          </p:nvPr>
        </p:nvGraphicFramePr>
        <p:xfrm>
          <a:off x="420688" y="1825625"/>
          <a:ext cx="10947400" cy="42068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998251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B458798-14B3-4E65-8F8B-DCED649CBF77}"/>
              </a:ext>
            </a:extLst>
          </p:cNvPr>
          <p:cNvSpPr>
            <a:spLocks noGrp="1"/>
          </p:cNvSpPr>
          <p:nvPr>
            <p:ph type="title"/>
          </p:nvPr>
        </p:nvSpPr>
        <p:spPr>
          <a:xfrm>
            <a:off x="420624" y="365125"/>
            <a:ext cx="10543032" cy="1325563"/>
          </a:xfrm>
        </p:spPr>
        <p:txBody>
          <a:bodyPr/>
          <a:lstStyle/>
          <a:p>
            <a:r>
              <a:rPr lang="en-US" dirty="0"/>
              <a:t>Table</a:t>
            </a:r>
          </a:p>
        </p:txBody>
      </p:sp>
      <p:sp>
        <p:nvSpPr>
          <p:cNvPr id="8" name="Date Placeholder 7">
            <a:extLst>
              <a:ext uri="{FF2B5EF4-FFF2-40B4-BE49-F238E27FC236}">
                <a16:creationId xmlns:a16="http://schemas.microsoft.com/office/drawing/2014/main" id="{47504F82-FC6E-46EB-9563-5D11B0A2C336}"/>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9" name="Footer Placeholder 8">
            <a:extLst>
              <a:ext uri="{FF2B5EF4-FFF2-40B4-BE49-F238E27FC236}">
                <a16:creationId xmlns:a16="http://schemas.microsoft.com/office/drawing/2014/main" id="{A2CFEC54-1925-4DC4-A784-10178D1C543C}"/>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AA45A8F8-1D54-4C25-8E98-314128BAD97E}"/>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6</a:t>
            </a:fld>
            <a:endParaRPr lang="en-US" dirty="0"/>
          </a:p>
        </p:txBody>
      </p:sp>
      <p:graphicFrame>
        <p:nvGraphicFramePr>
          <p:cNvPr id="11" name="Table 7" descr="Table">
            <a:extLst>
              <a:ext uri="{FF2B5EF4-FFF2-40B4-BE49-F238E27FC236}">
                <a16:creationId xmlns:a16="http://schemas.microsoft.com/office/drawing/2014/main" id="{27B4E964-4E55-4670-8C14-F2C0FB1A583A}"/>
              </a:ext>
            </a:extLst>
          </p:cNvPr>
          <p:cNvGraphicFramePr>
            <a:graphicFrameLocks noGrp="1"/>
          </p:cNvGraphicFramePr>
          <p:nvPr>
            <p:ph idx="1"/>
            <p:extLst>
              <p:ext uri="{D42A27DB-BD31-4B8C-83A1-F6EECF244321}">
                <p14:modId xmlns:p14="http://schemas.microsoft.com/office/powerpoint/2010/main" val="1186636312"/>
              </p:ext>
            </p:extLst>
          </p:nvPr>
        </p:nvGraphicFramePr>
        <p:xfrm>
          <a:off x="420688" y="1825625"/>
          <a:ext cx="11323635" cy="2938880"/>
        </p:xfrm>
        <a:graphic>
          <a:graphicData uri="http://schemas.openxmlformats.org/drawingml/2006/table">
            <a:tbl>
              <a:tblPr firstRow="1" bandRow="1">
                <a:tableStyleId>{F5AB1C69-6EDB-4FF4-983F-18BD219EF322}</a:tableStyleId>
              </a:tblPr>
              <a:tblGrid>
                <a:gridCol w="2264727">
                  <a:extLst>
                    <a:ext uri="{9D8B030D-6E8A-4147-A177-3AD203B41FA5}">
                      <a16:colId xmlns:a16="http://schemas.microsoft.com/office/drawing/2014/main" val="340701113"/>
                    </a:ext>
                  </a:extLst>
                </a:gridCol>
                <a:gridCol w="2264727">
                  <a:extLst>
                    <a:ext uri="{9D8B030D-6E8A-4147-A177-3AD203B41FA5}">
                      <a16:colId xmlns:a16="http://schemas.microsoft.com/office/drawing/2014/main" val="2247912236"/>
                    </a:ext>
                  </a:extLst>
                </a:gridCol>
                <a:gridCol w="2264727">
                  <a:extLst>
                    <a:ext uri="{9D8B030D-6E8A-4147-A177-3AD203B41FA5}">
                      <a16:colId xmlns:a16="http://schemas.microsoft.com/office/drawing/2014/main" val="3177102169"/>
                    </a:ext>
                  </a:extLst>
                </a:gridCol>
                <a:gridCol w="2264727">
                  <a:extLst>
                    <a:ext uri="{9D8B030D-6E8A-4147-A177-3AD203B41FA5}">
                      <a16:colId xmlns:a16="http://schemas.microsoft.com/office/drawing/2014/main" val="3564006370"/>
                    </a:ext>
                  </a:extLst>
                </a:gridCol>
                <a:gridCol w="2264727">
                  <a:extLst>
                    <a:ext uri="{9D8B030D-6E8A-4147-A177-3AD203B41FA5}">
                      <a16:colId xmlns:a16="http://schemas.microsoft.com/office/drawing/2014/main" val="2434239246"/>
                    </a:ext>
                  </a:extLst>
                </a:gridCol>
              </a:tblGrid>
              <a:tr h="587776">
                <a:tc>
                  <a:txBody>
                    <a:bodyPr/>
                    <a:lstStyle/>
                    <a:p>
                      <a:pPr algn="ctr"/>
                      <a:endParaRPr lang="en-US" dirty="0"/>
                    </a:p>
                  </a:txBody>
                  <a:tcPr anchor="ctr">
                    <a:solidFill>
                      <a:schemeClr val="accent3"/>
                    </a:solidFill>
                  </a:tcPr>
                </a:tc>
                <a:tc>
                  <a:txBody>
                    <a:bodyPr/>
                    <a:lstStyle/>
                    <a:p>
                      <a:pPr algn="ctr"/>
                      <a:r>
                        <a:rPr lang="en-US" dirty="0"/>
                        <a:t>Category 1</a:t>
                      </a:r>
                    </a:p>
                  </a:txBody>
                  <a:tcPr anchor="ctr">
                    <a:solidFill>
                      <a:schemeClr val="accent3"/>
                    </a:solidFill>
                  </a:tcPr>
                </a:tc>
                <a:tc>
                  <a:txBody>
                    <a:bodyPr/>
                    <a:lstStyle/>
                    <a:p>
                      <a:pPr algn="ctr"/>
                      <a:r>
                        <a:rPr lang="en-US" dirty="0"/>
                        <a:t>Category 2</a:t>
                      </a:r>
                    </a:p>
                  </a:txBody>
                  <a:tcPr anchor="ctr">
                    <a:solidFill>
                      <a:schemeClr val="accent3"/>
                    </a:solidFill>
                  </a:tcPr>
                </a:tc>
                <a:tc>
                  <a:txBody>
                    <a:bodyPr/>
                    <a:lstStyle/>
                    <a:p>
                      <a:pPr algn="ctr"/>
                      <a:r>
                        <a:rPr lang="en-US" dirty="0"/>
                        <a:t>Category 3</a:t>
                      </a:r>
                    </a:p>
                  </a:txBody>
                  <a:tcPr anchor="ctr">
                    <a:solidFill>
                      <a:schemeClr val="accent3"/>
                    </a:solidFill>
                  </a:tcPr>
                </a:tc>
                <a:tc>
                  <a:txBody>
                    <a:bodyPr/>
                    <a:lstStyle/>
                    <a:p>
                      <a:pPr algn="ctr"/>
                      <a:r>
                        <a:rPr lang="en-US" dirty="0"/>
                        <a:t>Category 4</a:t>
                      </a:r>
                    </a:p>
                  </a:txBody>
                  <a:tcPr anchor="ctr">
                    <a:solidFill>
                      <a:schemeClr val="accent3"/>
                    </a:solidFill>
                  </a:tcPr>
                </a:tc>
                <a:extLst>
                  <a:ext uri="{0D108BD9-81ED-4DB2-BD59-A6C34878D82A}">
                    <a16:rowId xmlns:a16="http://schemas.microsoft.com/office/drawing/2014/main" val="581486460"/>
                  </a:ext>
                </a:extLst>
              </a:tr>
              <a:tr h="587776">
                <a:tc>
                  <a:txBody>
                    <a:bodyPr/>
                    <a:lstStyle/>
                    <a:p>
                      <a:pPr algn="ctr"/>
                      <a:r>
                        <a:rPr lang="en-US" dirty="0"/>
                        <a:t>Item 1</a:t>
                      </a:r>
                    </a:p>
                  </a:txBody>
                  <a:tcPr anchor="ctr"/>
                </a:tc>
                <a:tc>
                  <a:txBody>
                    <a:bodyPr/>
                    <a:lstStyle/>
                    <a:p>
                      <a:pPr algn="ctr"/>
                      <a:r>
                        <a:rPr lang="en-US" dirty="0"/>
                        <a:t>4.5</a:t>
                      </a:r>
                    </a:p>
                  </a:txBody>
                  <a:tcPr anchor="ctr"/>
                </a:tc>
                <a:tc>
                  <a:txBody>
                    <a:bodyPr/>
                    <a:lstStyle/>
                    <a:p>
                      <a:pPr algn="ctr"/>
                      <a:r>
                        <a:rPr lang="en-US" dirty="0"/>
                        <a:t>2.3</a:t>
                      </a:r>
                    </a:p>
                  </a:txBody>
                  <a:tcPr anchor="ctr"/>
                </a:tc>
                <a:tc>
                  <a:txBody>
                    <a:bodyPr/>
                    <a:lstStyle/>
                    <a:p>
                      <a:pPr algn="ctr"/>
                      <a:r>
                        <a:rPr lang="en-US" dirty="0"/>
                        <a:t>1.7</a:t>
                      </a:r>
                    </a:p>
                  </a:txBody>
                  <a:tcPr anchor="ctr"/>
                </a:tc>
                <a:tc>
                  <a:txBody>
                    <a:bodyPr/>
                    <a:lstStyle/>
                    <a:p>
                      <a:pPr algn="ctr"/>
                      <a:r>
                        <a:rPr lang="en-US" dirty="0"/>
                        <a:t>5</a:t>
                      </a:r>
                    </a:p>
                  </a:txBody>
                  <a:tcPr anchor="ctr"/>
                </a:tc>
                <a:extLst>
                  <a:ext uri="{0D108BD9-81ED-4DB2-BD59-A6C34878D82A}">
                    <a16:rowId xmlns:a16="http://schemas.microsoft.com/office/drawing/2014/main" val="2696502014"/>
                  </a:ext>
                </a:extLst>
              </a:tr>
              <a:tr h="587776">
                <a:tc>
                  <a:txBody>
                    <a:bodyPr/>
                    <a:lstStyle/>
                    <a:p>
                      <a:pPr algn="ctr"/>
                      <a:r>
                        <a:rPr lang="en-US" dirty="0"/>
                        <a:t>Item 2</a:t>
                      </a:r>
                    </a:p>
                  </a:txBody>
                  <a:tcPr anchor="ctr"/>
                </a:tc>
                <a:tc>
                  <a:txBody>
                    <a:bodyPr/>
                    <a:lstStyle/>
                    <a:p>
                      <a:pPr algn="ctr"/>
                      <a:r>
                        <a:rPr lang="en-US" dirty="0"/>
                        <a:t>3.2</a:t>
                      </a:r>
                    </a:p>
                  </a:txBody>
                  <a:tcPr anchor="ctr"/>
                </a:tc>
                <a:tc>
                  <a:txBody>
                    <a:bodyPr/>
                    <a:lstStyle/>
                    <a:p>
                      <a:pPr algn="ctr"/>
                      <a:r>
                        <a:rPr lang="en-US" dirty="0"/>
                        <a:t>5.1</a:t>
                      </a:r>
                    </a:p>
                  </a:txBody>
                  <a:tcPr anchor="ctr"/>
                </a:tc>
                <a:tc>
                  <a:txBody>
                    <a:bodyPr/>
                    <a:lstStyle/>
                    <a:p>
                      <a:pPr algn="ctr"/>
                      <a:r>
                        <a:rPr lang="en-US" dirty="0"/>
                        <a:t>4.4</a:t>
                      </a:r>
                    </a:p>
                  </a:txBody>
                  <a:tcPr anchor="ctr"/>
                </a:tc>
                <a:tc>
                  <a:txBody>
                    <a:bodyPr/>
                    <a:lstStyle/>
                    <a:p>
                      <a:pPr algn="ctr"/>
                      <a:r>
                        <a:rPr lang="en-US" dirty="0"/>
                        <a:t>3</a:t>
                      </a:r>
                    </a:p>
                  </a:txBody>
                  <a:tcPr anchor="ctr"/>
                </a:tc>
                <a:extLst>
                  <a:ext uri="{0D108BD9-81ED-4DB2-BD59-A6C34878D82A}">
                    <a16:rowId xmlns:a16="http://schemas.microsoft.com/office/drawing/2014/main" val="2185963257"/>
                  </a:ext>
                </a:extLst>
              </a:tr>
              <a:tr h="587776">
                <a:tc>
                  <a:txBody>
                    <a:bodyPr/>
                    <a:lstStyle/>
                    <a:p>
                      <a:pPr algn="ctr"/>
                      <a:r>
                        <a:rPr lang="en-US" dirty="0"/>
                        <a:t>Item 3</a:t>
                      </a:r>
                    </a:p>
                  </a:txBody>
                  <a:tcPr anchor="ctr"/>
                </a:tc>
                <a:tc>
                  <a:txBody>
                    <a:bodyPr/>
                    <a:lstStyle/>
                    <a:p>
                      <a:pPr algn="ctr"/>
                      <a:r>
                        <a:rPr lang="en-US" dirty="0"/>
                        <a:t>2.1</a:t>
                      </a:r>
                    </a:p>
                  </a:txBody>
                  <a:tcPr anchor="ctr"/>
                </a:tc>
                <a:tc>
                  <a:txBody>
                    <a:bodyPr/>
                    <a:lstStyle/>
                    <a:p>
                      <a:pPr algn="ctr"/>
                      <a:r>
                        <a:rPr lang="en-US" dirty="0"/>
                        <a:t>1.7</a:t>
                      </a:r>
                    </a:p>
                  </a:txBody>
                  <a:tcPr anchor="ctr"/>
                </a:tc>
                <a:tc>
                  <a:txBody>
                    <a:bodyPr/>
                    <a:lstStyle/>
                    <a:p>
                      <a:pPr algn="ctr"/>
                      <a:r>
                        <a:rPr lang="en-US" dirty="0"/>
                        <a:t>2.5</a:t>
                      </a:r>
                    </a:p>
                  </a:txBody>
                  <a:tcPr anchor="ctr"/>
                </a:tc>
                <a:tc>
                  <a:txBody>
                    <a:bodyPr/>
                    <a:lstStyle/>
                    <a:p>
                      <a:pPr algn="ctr"/>
                      <a:r>
                        <a:rPr lang="en-US" dirty="0"/>
                        <a:t>2.8</a:t>
                      </a:r>
                    </a:p>
                  </a:txBody>
                  <a:tcPr anchor="ctr"/>
                </a:tc>
                <a:extLst>
                  <a:ext uri="{0D108BD9-81ED-4DB2-BD59-A6C34878D82A}">
                    <a16:rowId xmlns:a16="http://schemas.microsoft.com/office/drawing/2014/main" val="2048330857"/>
                  </a:ext>
                </a:extLst>
              </a:tr>
              <a:tr h="587776">
                <a:tc>
                  <a:txBody>
                    <a:bodyPr/>
                    <a:lstStyle/>
                    <a:p>
                      <a:pPr algn="ctr"/>
                      <a:r>
                        <a:rPr lang="en-US" dirty="0"/>
                        <a:t>Item 4</a:t>
                      </a:r>
                    </a:p>
                  </a:txBody>
                  <a:tcPr anchor="ctr"/>
                </a:tc>
                <a:tc>
                  <a:txBody>
                    <a:bodyPr/>
                    <a:lstStyle/>
                    <a:p>
                      <a:pPr algn="ctr"/>
                      <a:r>
                        <a:rPr lang="en-US" dirty="0"/>
                        <a:t>4.5</a:t>
                      </a:r>
                    </a:p>
                  </a:txBody>
                  <a:tcPr anchor="ctr"/>
                </a:tc>
                <a:tc>
                  <a:txBody>
                    <a:bodyPr/>
                    <a:lstStyle/>
                    <a:p>
                      <a:pPr algn="ctr"/>
                      <a:r>
                        <a:rPr lang="en-US" dirty="0"/>
                        <a:t>2.2</a:t>
                      </a:r>
                    </a:p>
                  </a:txBody>
                  <a:tcPr anchor="ctr"/>
                </a:tc>
                <a:tc>
                  <a:txBody>
                    <a:bodyPr/>
                    <a:lstStyle/>
                    <a:p>
                      <a:pPr algn="ctr"/>
                      <a:r>
                        <a:rPr lang="en-US" dirty="0"/>
                        <a:t>1.7</a:t>
                      </a:r>
                    </a:p>
                  </a:txBody>
                  <a:tcPr anchor="ctr"/>
                </a:tc>
                <a:tc>
                  <a:txBody>
                    <a:bodyPr/>
                    <a:lstStyle/>
                    <a:p>
                      <a:pPr algn="ctr"/>
                      <a:r>
                        <a:rPr lang="en-US" dirty="0"/>
                        <a:t>7</a:t>
                      </a:r>
                    </a:p>
                  </a:txBody>
                  <a:tcPr anchor="ctr"/>
                </a:tc>
                <a:extLst>
                  <a:ext uri="{0D108BD9-81ED-4DB2-BD59-A6C34878D82A}">
                    <a16:rowId xmlns:a16="http://schemas.microsoft.com/office/drawing/2014/main" val="2612471721"/>
                  </a:ext>
                </a:extLst>
              </a:tr>
            </a:tbl>
          </a:graphicData>
        </a:graphic>
      </p:graphicFrame>
    </p:spTree>
    <p:extLst>
      <p:ext uri="{BB962C8B-B14F-4D97-AF65-F5344CB8AC3E}">
        <p14:creationId xmlns:p14="http://schemas.microsoft.com/office/powerpoint/2010/main" val="42653921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E7603-3FE5-4D68-8FC7-506A843BD8DD}"/>
              </a:ext>
            </a:extLst>
          </p:cNvPr>
          <p:cNvSpPr>
            <a:spLocks noGrp="1"/>
          </p:cNvSpPr>
          <p:nvPr>
            <p:ph type="ctrTitle"/>
          </p:nvPr>
        </p:nvSpPr>
        <p:spPr>
          <a:xfrm>
            <a:off x="422899" y="576263"/>
            <a:ext cx="5206802" cy="2967606"/>
          </a:xfrm>
        </p:spPr>
        <p:txBody>
          <a:bodyPr>
            <a:normAutofit/>
          </a:bodyPr>
          <a:lstStyle/>
          <a:p>
            <a:r>
              <a:rPr lang="en-US" dirty="0"/>
              <a:t>The way to get started is to quit talking and begin doing.</a:t>
            </a:r>
            <a:br>
              <a:rPr lang="en-US" dirty="0"/>
            </a:br>
            <a:endParaRPr lang="en-US" dirty="0"/>
          </a:p>
        </p:txBody>
      </p:sp>
      <p:sp>
        <p:nvSpPr>
          <p:cNvPr id="3" name="Subtitle 2">
            <a:extLst>
              <a:ext uri="{FF2B5EF4-FFF2-40B4-BE49-F238E27FC236}">
                <a16:creationId xmlns:a16="http://schemas.microsoft.com/office/drawing/2014/main" id="{5F736FE2-3052-4AA9-A15D-DC9479876A48}"/>
              </a:ext>
            </a:extLst>
          </p:cNvPr>
          <p:cNvSpPr>
            <a:spLocks noGrp="1"/>
          </p:cNvSpPr>
          <p:nvPr>
            <p:ph type="subTitle" idx="1"/>
          </p:nvPr>
        </p:nvSpPr>
        <p:spPr>
          <a:xfrm>
            <a:off x="422899" y="3764975"/>
            <a:ext cx="5206802" cy="2192683"/>
          </a:xfrm>
        </p:spPr>
        <p:txBody>
          <a:bodyPr/>
          <a:lstStyle/>
          <a:p>
            <a:r>
              <a:rPr lang="en-US" dirty="0"/>
              <a:t>Walt Disney</a:t>
            </a:r>
          </a:p>
        </p:txBody>
      </p:sp>
      <p:pic>
        <p:nvPicPr>
          <p:cNvPr id="8" name="Picture Placeholder 7" descr="Kitchen Light Bar Chairs">
            <a:extLst>
              <a:ext uri="{FF2B5EF4-FFF2-40B4-BE49-F238E27FC236}">
                <a16:creationId xmlns:a16="http://schemas.microsoft.com/office/drawing/2014/main" id="{DD26BA0C-94B0-4657-843E-47241BEFF20C}"/>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6364224" y="703728"/>
            <a:ext cx="5129784" cy="1746504"/>
          </a:xfrm>
        </p:spPr>
      </p:pic>
      <p:pic>
        <p:nvPicPr>
          <p:cNvPr id="10" name="Picture Placeholder 9" descr="vase with pink flowers, bowls">
            <a:extLst>
              <a:ext uri="{FF2B5EF4-FFF2-40B4-BE49-F238E27FC236}">
                <a16:creationId xmlns:a16="http://schemas.microsoft.com/office/drawing/2014/main" id="{1ACFDDA8-02CC-4CC9-A429-6E695D7FEC36}"/>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a:stretch/>
        </p:blipFill>
        <p:spPr>
          <a:xfrm>
            <a:off x="6361416" y="2559960"/>
            <a:ext cx="5129784" cy="1746504"/>
          </a:xfrm>
        </p:spPr>
      </p:pic>
      <p:pic>
        <p:nvPicPr>
          <p:cNvPr id="12" name="Picture Placeholder 11" descr="A picture containing wall, indoor, white&#10;&#10;Bedroom, book, bed">
            <a:extLst>
              <a:ext uri="{FF2B5EF4-FFF2-40B4-BE49-F238E27FC236}">
                <a16:creationId xmlns:a16="http://schemas.microsoft.com/office/drawing/2014/main" id="{F592F0E5-1AC5-40B3-91A2-92DA2E5E3551}"/>
              </a:ext>
            </a:extLst>
          </p:cNvPr>
          <p:cNvPicPr>
            <a:picLocks noGrp="1" noChangeAspect="1"/>
          </p:cNvPicPr>
          <p:nvPr>
            <p:ph type="pic" sz="quarter" idx="15"/>
          </p:nvPr>
        </p:nvPicPr>
        <p:blipFill rotWithShape="1">
          <a:blip r:embed="rId4" cstate="print">
            <a:extLst>
              <a:ext uri="{28A0092B-C50C-407E-A947-70E740481C1C}">
                <a14:useLocalDpi xmlns:a14="http://schemas.microsoft.com/office/drawing/2010/main"/>
              </a:ext>
            </a:extLst>
          </a:blip>
          <a:srcRect/>
          <a:stretch/>
        </p:blipFill>
        <p:spPr>
          <a:xfrm>
            <a:off x="6361416" y="4416192"/>
            <a:ext cx="5129784" cy="1746504"/>
          </a:xfrm>
        </p:spPr>
      </p:pic>
      <p:sp>
        <p:nvSpPr>
          <p:cNvPr id="13" name="Date Placeholder 12">
            <a:extLst>
              <a:ext uri="{FF2B5EF4-FFF2-40B4-BE49-F238E27FC236}">
                <a16:creationId xmlns:a16="http://schemas.microsoft.com/office/drawing/2014/main" id="{444BE950-5FEE-4C80-A05C-7C12657DFBA7}"/>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14" name="Footer Placeholder 13">
            <a:extLst>
              <a:ext uri="{FF2B5EF4-FFF2-40B4-BE49-F238E27FC236}">
                <a16:creationId xmlns:a16="http://schemas.microsoft.com/office/drawing/2014/main" id="{9158A729-7C01-4F67-AE42-3F49712016BC}"/>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15" name="Slide Number Placeholder 14">
            <a:extLst>
              <a:ext uri="{FF2B5EF4-FFF2-40B4-BE49-F238E27FC236}">
                <a16:creationId xmlns:a16="http://schemas.microsoft.com/office/drawing/2014/main" id="{511D5E5B-4DDF-42C6-8BE2-5EEC3D939947}"/>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7</a:t>
            </a:fld>
            <a:endParaRPr lang="en-US" dirty="0"/>
          </a:p>
        </p:txBody>
      </p:sp>
    </p:spTree>
    <p:extLst>
      <p:ext uri="{BB962C8B-B14F-4D97-AF65-F5344CB8AC3E}">
        <p14:creationId xmlns:p14="http://schemas.microsoft.com/office/powerpoint/2010/main" val="242679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EA478-8920-47C7-B802-5356315502BD}"/>
              </a:ext>
            </a:extLst>
          </p:cNvPr>
          <p:cNvSpPr>
            <a:spLocks noGrp="1"/>
          </p:cNvSpPr>
          <p:nvPr>
            <p:ph type="title"/>
          </p:nvPr>
        </p:nvSpPr>
        <p:spPr>
          <a:xfrm>
            <a:off x="420623" y="365760"/>
            <a:ext cx="11067089" cy="1325880"/>
          </a:xfrm>
        </p:spPr>
        <p:txBody>
          <a:bodyPr/>
          <a:lstStyle/>
          <a:p>
            <a:r>
              <a:rPr lang="en-US" dirty="0"/>
              <a:t>Team</a:t>
            </a:r>
          </a:p>
        </p:txBody>
      </p:sp>
      <p:pic>
        <p:nvPicPr>
          <p:cNvPr id="18" name="Picture Placeholder 17" descr="A person smiling for the camera, man team headshot">
            <a:extLst>
              <a:ext uri="{FF2B5EF4-FFF2-40B4-BE49-F238E27FC236}">
                <a16:creationId xmlns:a16="http://schemas.microsoft.com/office/drawing/2014/main" id="{7023EE9F-7EBC-4AC7-929A-1FBB325A5376}"/>
              </a:ext>
            </a:extLst>
          </p:cNvPr>
          <p:cNvPicPr>
            <a:picLocks noGrp="1" noChangeAspect="1"/>
          </p:cNvPicPr>
          <p:nvPr>
            <p:ph type="pic" sz="quarter" idx="19"/>
          </p:nvPr>
        </p:nvPicPr>
        <p:blipFill rotWithShape="1">
          <a:blip r:embed="rId2" cstate="print">
            <a:extLst>
              <a:ext uri="{28A0092B-C50C-407E-A947-70E740481C1C}">
                <a14:useLocalDpi xmlns:a14="http://schemas.microsoft.com/office/drawing/2010/main"/>
              </a:ext>
            </a:extLst>
          </a:blip>
          <a:srcRect/>
          <a:stretch/>
        </p:blipFill>
        <p:spPr>
          <a:xfrm>
            <a:off x="420624" y="2029968"/>
            <a:ext cx="2642616" cy="1892808"/>
          </a:xfrm>
        </p:spPr>
      </p:pic>
      <p:sp>
        <p:nvSpPr>
          <p:cNvPr id="25" name="Text Placeholder 24">
            <a:extLst>
              <a:ext uri="{FF2B5EF4-FFF2-40B4-BE49-F238E27FC236}">
                <a16:creationId xmlns:a16="http://schemas.microsoft.com/office/drawing/2014/main" id="{CC55E61D-5A68-492F-A1F1-88C5B55CF0E0}"/>
              </a:ext>
            </a:extLst>
          </p:cNvPr>
          <p:cNvSpPr>
            <a:spLocks noGrp="1"/>
          </p:cNvSpPr>
          <p:nvPr>
            <p:ph type="body" sz="quarter" idx="23"/>
          </p:nvPr>
        </p:nvSpPr>
        <p:spPr>
          <a:xfrm>
            <a:off x="420624" y="3971853"/>
            <a:ext cx="2642616" cy="877824"/>
          </a:xfrm>
        </p:spPr>
        <p:txBody>
          <a:bodyPr/>
          <a:lstStyle/>
          <a:p>
            <a:r>
              <a:rPr lang="en-US" dirty="0"/>
              <a:t>Name</a:t>
            </a:r>
          </a:p>
        </p:txBody>
      </p:sp>
      <p:sp>
        <p:nvSpPr>
          <p:cNvPr id="3" name="Text Placeholder 2">
            <a:extLst>
              <a:ext uri="{FF2B5EF4-FFF2-40B4-BE49-F238E27FC236}">
                <a16:creationId xmlns:a16="http://schemas.microsoft.com/office/drawing/2014/main" id="{9715B151-EE6F-4D0F-BD63-C27B72FF688B}"/>
              </a:ext>
            </a:extLst>
          </p:cNvPr>
          <p:cNvSpPr>
            <a:spLocks noGrp="1"/>
          </p:cNvSpPr>
          <p:nvPr>
            <p:ph type="body" idx="1"/>
          </p:nvPr>
        </p:nvSpPr>
        <p:spPr>
          <a:xfrm>
            <a:off x="420625" y="4945456"/>
            <a:ext cx="2644360" cy="741904"/>
          </a:xfrm>
        </p:spPr>
        <p:txBody>
          <a:bodyPr/>
          <a:lstStyle/>
          <a:p>
            <a:r>
              <a:rPr lang="en-US" dirty="0"/>
              <a:t>Title</a:t>
            </a:r>
          </a:p>
        </p:txBody>
      </p:sp>
      <p:pic>
        <p:nvPicPr>
          <p:cNvPr id="20" name="Picture Placeholder 19" descr="A person smiling for the camera, lady, team headshot">
            <a:extLst>
              <a:ext uri="{FF2B5EF4-FFF2-40B4-BE49-F238E27FC236}">
                <a16:creationId xmlns:a16="http://schemas.microsoft.com/office/drawing/2014/main" id="{A7B19A0D-204B-4EBF-A829-FC33FB2B7B77}"/>
              </a:ext>
            </a:extLst>
          </p:cNvPr>
          <p:cNvPicPr>
            <a:picLocks noGrp="1" noChangeAspect="1"/>
          </p:cNvPicPr>
          <p:nvPr>
            <p:ph type="pic" sz="quarter" idx="20"/>
          </p:nvPr>
        </p:nvPicPr>
        <p:blipFill rotWithShape="1">
          <a:blip r:embed="rId3" cstate="print">
            <a:extLst>
              <a:ext uri="{28A0092B-C50C-407E-A947-70E740481C1C}">
                <a14:useLocalDpi xmlns:a14="http://schemas.microsoft.com/office/drawing/2010/main"/>
              </a:ext>
            </a:extLst>
          </a:blip>
          <a:srcRect/>
          <a:stretch/>
        </p:blipFill>
        <p:spPr>
          <a:xfrm>
            <a:off x="3227832" y="2029968"/>
            <a:ext cx="2642616" cy="1892808"/>
          </a:xfrm>
        </p:spPr>
      </p:pic>
      <p:sp>
        <p:nvSpPr>
          <p:cNvPr id="10" name="Text Placeholder 9">
            <a:extLst>
              <a:ext uri="{FF2B5EF4-FFF2-40B4-BE49-F238E27FC236}">
                <a16:creationId xmlns:a16="http://schemas.microsoft.com/office/drawing/2014/main" id="{1D8930AF-CFAB-4F96-834F-DF8FD74D6E23}"/>
              </a:ext>
            </a:extLst>
          </p:cNvPr>
          <p:cNvSpPr>
            <a:spLocks noGrp="1"/>
          </p:cNvSpPr>
          <p:nvPr>
            <p:ph type="body" sz="quarter" idx="16"/>
          </p:nvPr>
        </p:nvSpPr>
        <p:spPr>
          <a:xfrm>
            <a:off x="3227832" y="3971853"/>
            <a:ext cx="2642616" cy="877824"/>
          </a:xfrm>
        </p:spPr>
        <p:txBody>
          <a:bodyPr/>
          <a:lstStyle/>
          <a:p>
            <a:r>
              <a:rPr lang="en-US" dirty="0"/>
              <a:t>Name</a:t>
            </a:r>
          </a:p>
        </p:txBody>
      </p:sp>
      <p:sp>
        <p:nvSpPr>
          <p:cNvPr id="7" name="Text Placeholder 6">
            <a:extLst>
              <a:ext uri="{FF2B5EF4-FFF2-40B4-BE49-F238E27FC236}">
                <a16:creationId xmlns:a16="http://schemas.microsoft.com/office/drawing/2014/main" id="{6BF2C5ED-D229-4F56-9B9E-797EABF978B5}"/>
              </a:ext>
            </a:extLst>
          </p:cNvPr>
          <p:cNvSpPr>
            <a:spLocks noGrp="1"/>
          </p:cNvSpPr>
          <p:nvPr>
            <p:ph type="body" idx="13"/>
          </p:nvPr>
        </p:nvSpPr>
        <p:spPr>
          <a:xfrm>
            <a:off x="3227832" y="4945456"/>
            <a:ext cx="2644360" cy="741904"/>
          </a:xfrm>
        </p:spPr>
        <p:txBody>
          <a:bodyPr/>
          <a:lstStyle/>
          <a:p>
            <a:r>
              <a:rPr lang="en-US" dirty="0"/>
              <a:t>Title</a:t>
            </a:r>
          </a:p>
        </p:txBody>
      </p:sp>
      <p:pic>
        <p:nvPicPr>
          <p:cNvPr id="22" name="Picture Placeholder 21" descr="A person smiling for the camera, lady, team headshot">
            <a:extLst>
              <a:ext uri="{FF2B5EF4-FFF2-40B4-BE49-F238E27FC236}">
                <a16:creationId xmlns:a16="http://schemas.microsoft.com/office/drawing/2014/main" id="{F67F0F06-D528-431B-BCE7-918E971ED409}"/>
              </a:ext>
            </a:extLst>
          </p:cNvPr>
          <p:cNvPicPr>
            <a:picLocks noGrp="1" noChangeAspect="1"/>
          </p:cNvPicPr>
          <p:nvPr>
            <p:ph type="pic" sz="quarter" idx="21"/>
          </p:nvPr>
        </p:nvPicPr>
        <p:blipFill rotWithShape="1">
          <a:blip r:embed="rId4" cstate="print">
            <a:extLst>
              <a:ext uri="{28A0092B-C50C-407E-A947-70E740481C1C}">
                <a14:useLocalDpi xmlns:a14="http://schemas.microsoft.com/office/drawing/2010/main"/>
              </a:ext>
            </a:extLst>
          </a:blip>
          <a:srcRect/>
          <a:stretch/>
        </p:blipFill>
        <p:spPr>
          <a:xfrm>
            <a:off x="6044184" y="2029968"/>
            <a:ext cx="2642616" cy="1892808"/>
          </a:xfrm>
        </p:spPr>
      </p:pic>
      <p:sp>
        <p:nvSpPr>
          <p:cNvPr id="11" name="Text Placeholder 10">
            <a:extLst>
              <a:ext uri="{FF2B5EF4-FFF2-40B4-BE49-F238E27FC236}">
                <a16:creationId xmlns:a16="http://schemas.microsoft.com/office/drawing/2014/main" id="{64B3638A-4353-4676-8514-AA64F7629A3B}"/>
              </a:ext>
            </a:extLst>
          </p:cNvPr>
          <p:cNvSpPr>
            <a:spLocks noGrp="1"/>
          </p:cNvSpPr>
          <p:nvPr>
            <p:ph type="body" sz="quarter" idx="17"/>
          </p:nvPr>
        </p:nvSpPr>
        <p:spPr>
          <a:xfrm>
            <a:off x="6044184" y="3971853"/>
            <a:ext cx="2642616" cy="877824"/>
          </a:xfrm>
        </p:spPr>
        <p:txBody>
          <a:bodyPr/>
          <a:lstStyle/>
          <a:p>
            <a:r>
              <a:rPr lang="en-US" dirty="0"/>
              <a:t>Name</a:t>
            </a:r>
          </a:p>
        </p:txBody>
      </p:sp>
      <p:sp>
        <p:nvSpPr>
          <p:cNvPr id="8" name="Text Placeholder 7">
            <a:extLst>
              <a:ext uri="{FF2B5EF4-FFF2-40B4-BE49-F238E27FC236}">
                <a16:creationId xmlns:a16="http://schemas.microsoft.com/office/drawing/2014/main" id="{8693EAF6-4000-4BF1-A965-AD1AFFA16303}"/>
              </a:ext>
            </a:extLst>
          </p:cNvPr>
          <p:cNvSpPr>
            <a:spLocks noGrp="1"/>
          </p:cNvSpPr>
          <p:nvPr>
            <p:ph type="body" idx="14"/>
          </p:nvPr>
        </p:nvSpPr>
        <p:spPr>
          <a:xfrm>
            <a:off x="6044184" y="4945456"/>
            <a:ext cx="2644360" cy="741904"/>
          </a:xfrm>
        </p:spPr>
        <p:txBody>
          <a:bodyPr/>
          <a:lstStyle/>
          <a:p>
            <a:r>
              <a:rPr lang="en-US" dirty="0"/>
              <a:t>Title</a:t>
            </a:r>
          </a:p>
        </p:txBody>
      </p:sp>
      <p:pic>
        <p:nvPicPr>
          <p:cNvPr id="24" name="Picture Placeholder 23" descr="A person smiling for the camera, man, team headshot">
            <a:extLst>
              <a:ext uri="{FF2B5EF4-FFF2-40B4-BE49-F238E27FC236}">
                <a16:creationId xmlns:a16="http://schemas.microsoft.com/office/drawing/2014/main" id="{CD6AE836-175D-4105-A409-87CE03B4B11C}"/>
              </a:ext>
            </a:extLst>
          </p:cNvPr>
          <p:cNvPicPr>
            <a:picLocks noGrp="1" noChangeAspect="1"/>
          </p:cNvPicPr>
          <p:nvPr>
            <p:ph type="pic" sz="quarter" idx="22"/>
          </p:nvPr>
        </p:nvPicPr>
        <p:blipFill rotWithShape="1">
          <a:blip r:embed="rId5" cstate="print">
            <a:extLst>
              <a:ext uri="{28A0092B-C50C-407E-A947-70E740481C1C}">
                <a14:useLocalDpi xmlns:a14="http://schemas.microsoft.com/office/drawing/2010/main"/>
              </a:ext>
            </a:extLst>
          </a:blip>
          <a:srcRect/>
          <a:stretch/>
        </p:blipFill>
        <p:spPr>
          <a:xfrm>
            <a:off x="8851392" y="2020920"/>
            <a:ext cx="2642616" cy="1892808"/>
          </a:xfrm>
        </p:spPr>
      </p:pic>
      <p:sp>
        <p:nvSpPr>
          <p:cNvPr id="12" name="Text Placeholder 11">
            <a:extLst>
              <a:ext uri="{FF2B5EF4-FFF2-40B4-BE49-F238E27FC236}">
                <a16:creationId xmlns:a16="http://schemas.microsoft.com/office/drawing/2014/main" id="{0C98F3CB-0315-4B4C-B7CB-EF304319EDF7}"/>
              </a:ext>
            </a:extLst>
          </p:cNvPr>
          <p:cNvSpPr>
            <a:spLocks noGrp="1"/>
          </p:cNvSpPr>
          <p:nvPr>
            <p:ph type="body" sz="quarter" idx="18"/>
          </p:nvPr>
        </p:nvSpPr>
        <p:spPr>
          <a:xfrm>
            <a:off x="8851392" y="3971853"/>
            <a:ext cx="2642616" cy="877824"/>
          </a:xfrm>
        </p:spPr>
        <p:txBody>
          <a:bodyPr/>
          <a:lstStyle/>
          <a:p>
            <a:r>
              <a:rPr lang="en-US" dirty="0"/>
              <a:t>Name</a:t>
            </a:r>
          </a:p>
        </p:txBody>
      </p:sp>
      <p:sp>
        <p:nvSpPr>
          <p:cNvPr id="9" name="Text Placeholder 8">
            <a:extLst>
              <a:ext uri="{FF2B5EF4-FFF2-40B4-BE49-F238E27FC236}">
                <a16:creationId xmlns:a16="http://schemas.microsoft.com/office/drawing/2014/main" id="{D7B2F3E9-E0FE-406C-9553-FE9203E62B81}"/>
              </a:ext>
            </a:extLst>
          </p:cNvPr>
          <p:cNvSpPr>
            <a:spLocks noGrp="1"/>
          </p:cNvSpPr>
          <p:nvPr>
            <p:ph type="body" idx="15"/>
          </p:nvPr>
        </p:nvSpPr>
        <p:spPr>
          <a:xfrm>
            <a:off x="8851392" y="4945456"/>
            <a:ext cx="2644360" cy="741904"/>
          </a:xfrm>
        </p:spPr>
        <p:txBody>
          <a:bodyPr/>
          <a:lstStyle/>
          <a:p>
            <a:r>
              <a:rPr lang="en-US" dirty="0"/>
              <a:t>Title</a:t>
            </a:r>
          </a:p>
        </p:txBody>
      </p:sp>
      <p:sp>
        <p:nvSpPr>
          <p:cNvPr id="4" name="Date Placeholder 3">
            <a:extLst>
              <a:ext uri="{FF2B5EF4-FFF2-40B4-BE49-F238E27FC236}">
                <a16:creationId xmlns:a16="http://schemas.microsoft.com/office/drawing/2014/main" id="{59BEAFD7-85CA-4840-BC2D-350CAB096E0F}"/>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5" name="Footer Placeholder 4">
            <a:extLst>
              <a:ext uri="{FF2B5EF4-FFF2-40B4-BE49-F238E27FC236}">
                <a16:creationId xmlns:a16="http://schemas.microsoft.com/office/drawing/2014/main" id="{FD2CEB8B-6480-42DE-BF5D-EDF40D84A138}"/>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6" name="Slide Number Placeholder 5">
            <a:extLst>
              <a:ext uri="{FF2B5EF4-FFF2-40B4-BE49-F238E27FC236}">
                <a16:creationId xmlns:a16="http://schemas.microsoft.com/office/drawing/2014/main" id="{4AF49747-09A0-4EEB-AB2D-663FABAE2811}"/>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8</a:t>
            </a:fld>
            <a:endParaRPr lang="en-US" dirty="0"/>
          </a:p>
        </p:txBody>
      </p:sp>
    </p:spTree>
    <p:extLst>
      <p:ext uri="{BB962C8B-B14F-4D97-AF65-F5344CB8AC3E}">
        <p14:creationId xmlns:p14="http://schemas.microsoft.com/office/powerpoint/2010/main" val="2984339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2C3252-FA06-4F2E-B4DB-7D6FDC030A05}"/>
              </a:ext>
            </a:extLst>
          </p:cNvPr>
          <p:cNvSpPr>
            <a:spLocks noGrp="1"/>
          </p:cNvSpPr>
          <p:nvPr>
            <p:ph type="title"/>
          </p:nvPr>
        </p:nvSpPr>
        <p:spPr>
          <a:xfrm>
            <a:off x="420624" y="365125"/>
            <a:ext cx="10543032" cy="1325563"/>
          </a:xfrm>
        </p:spPr>
        <p:txBody>
          <a:bodyPr/>
          <a:lstStyle/>
          <a:p>
            <a:r>
              <a:rPr lang="en-US" dirty="0"/>
              <a:t>Timeline</a:t>
            </a:r>
          </a:p>
        </p:txBody>
      </p:sp>
      <p:sp>
        <p:nvSpPr>
          <p:cNvPr id="5" name="Date Placeholder 4">
            <a:extLst>
              <a:ext uri="{FF2B5EF4-FFF2-40B4-BE49-F238E27FC236}">
                <a16:creationId xmlns:a16="http://schemas.microsoft.com/office/drawing/2014/main" id="{404DF1C2-BD63-4205-A7E5-4EC50EED77C2}"/>
              </a:ext>
            </a:extLst>
          </p:cNvPr>
          <p:cNvSpPr>
            <a:spLocks noGrp="1"/>
          </p:cNvSpPr>
          <p:nvPr>
            <p:ph type="dt" sz="half" idx="10"/>
          </p:nvPr>
        </p:nvSpPr>
        <p:spPr>
          <a:xfrm>
            <a:off x="420624" y="6217920"/>
            <a:ext cx="2743200" cy="640080"/>
          </a:xfrm>
        </p:spPr>
        <p:txBody>
          <a:bodyPr/>
          <a:lstStyle/>
          <a:p>
            <a:r>
              <a:rPr lang="en-US" dirty="0"/>
              <a:t>Monday, February 1, 20XX</a:t>
            </a:r>
          </a:p>
        </p:txBody>
      </p:sp>
      <p:sp>
        <p:nvSpPr>
          <p:cNvPr id="6" name="Footer Placeholder 5">
            <a:extLst>
              <a:ext uri="{FF2B5EF4-FFF2-40B4-BE49-F238E27FC236}">
                <a16:creationId xmlns:a16="http://schemas.microsoft.com/office/drawing/2014/main" id="{EEDA7A86-2E19-4DE0-8F0F-2A44A12ADADF}"/>
              </a:ext>
            </a:extLst>
          </p:cNvPr>
          <p:cNvSpPr>
            <a:spLocks noGrp="1"/>
          </p:cNvSpPr>
          <p:nvPr>
            <p:ph type="ftr" sz="quarter" idx="11"/>
          </p:nvPr>
        </p:nvSpPr>
        <p:spPr>
          <a:xfrm>
            <a:off x="3767328" y="6217920"/>
            <a:ext cx="7196328" cy="64008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DE7D0914-BCD6-4D10-A362-91F2B426D3FE}"/>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9</a:t>
            </a:fld>
            <a:endParaRPr lang="en-US" dirty="0"/>
          </a:p>
        </p:txBody>
      </p:sp>
      <p:graphicFrame>
        <p:nvGraphicFramePr>
          <p:cNvPr id="9" name="Content Placeholder 3" descr="Timeline SmartArt Graphic">
            <a:extLst>
              <a:ext uri="{FF2B5EF4-FFF2-40B4-BE49-F238E27FC236}">
                <a16:creationId xmlns:a16="http://schemas.microsoft.com/office/drawing/2014/main" id="{31ADBA4A-FC9C-4148-8A50-60B9A68899F5}"/>
              </a:ext>
            </a:extLst>
          </p:cNvPr>
          <p:cNvGraphicFramePr>
            <a:graphicFrameLocks noGrp="1"/>
          </p:cNvGraphicFramePr>
          <p:nvPr>
            <p:ph idx="1"/>
            <p:extLst>
              <p:ext uri="{D42A27DB-BD31-4B8C-83A1-F6EECF244321}">
                <p14:modId xmlns:p14="http://schemas.microsoft.com/office/powerpoint/2010/main" val="4244838763"/>
              </p:ext>
            </p:extLst>
          </p:nvPr>
        </p:nvGraphicFramePr>
        <p:xfrm>
          <a:off x="850392" y="1825625"/>
          <a:ext cx="10543032" cy="4206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76479877"/>
      </p:ext>
    </p:extLst>
  </p:cSld>
  <p:clrMapOvr>
    <a:masterClrMapping/>
  </p:clrMapOvr>
</p:sld>
</file>

<file path=ppt/theme/theme1.xml><?xml version="1.0" encoding="utf-8"?>
<a:theme xmlns:a="http://schemas.openxmlformats.org/drawingml/2006/main" name="OffsetVTI">
  <a:themeElements>
    <a:clrScheme name="Custom 20">
      <a:dk1>
        <a:srgbClr val="000000"/>
      </a:dk1>
      <a:lt1>
        <a:sysClr val="window" lastClr="FFFFFF"/>
      </a:lt1>
      <a:dk2>
        <a:srgbClr val="2C3948"/>
      </a:dk2>
      <a:lt2>
        <a:srgbClr val="F4F4F4"/>
      </a:lt2>
      <a:accent1>
        <a:srgbClr val="F49D90"/>
      </a:accent1>
      <a:accent2>
        <a:srgbClr val="D6947C"/>
      </a:accent2>
      <a:accent3>
        <a:srgbClr val="BF8484"/>
      </a:accent3>
      <a:accent4>
        <a:srgbClr val="96A9AA"/>
      </a:accent4>
      <a:accent5>
        <a:srgbClr val="DD796C"/>
      </a:accent5>
      <a:accent6>
        <a:srgbClr val="D09145"/>
      </a:accent6>
      <a:hlink>
        <a:srgbClr val="DF686A"/>
      </a:hlink>
      <a:folHlink>
        <a:srgbClr val="F93F1C"/>
      </a:folHlink>
    </a:clrScheme>
    <a:fontScheme name="Dante">
      <a:majorFont>
        <a:latin typeface="Dante"/>
        <a:ea typeface=""/>
        <a:cs typeface=""/>
      </a:majorFont>
      <a:minorFont>
        <a:latin typeface="Dan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setVTI" id="{17A3166B-76FF-4669-8F6D-D4251AE158D8}" vid="{4532814A-B5F8-4CFD-BC69-A007D492DA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2A4E27A5-29EC-44AC-A353-55638DDBC56C}">
  <ds:schemaRefs>
    <ds:schemaRef ds:uri="http://schemas.microsoft.com/sharepoint/v3/contenttype/forms"/>
  </ds:schemaRefs>
</ds:datastoreItem>
</file>

<file path=customXml/itemProps2.xml><?xml version="1.0" encoding="utf-8"?>
<ds:datastoreItem xmlns:ds="http://schemas.openxmlformats.org/officeDocument/2006/customXml" ds:itemID="{E37D1C0D-D4CE-465C-8DB2-7B2571F371B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89259C4-AC71-4849-BC68-7545A45536D3}">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tf67338807_win32</Template>
  <TotalTime>0</TotalTime>
  <Words>602</Words>
  <Application>Microsoft Office PowerPoint</Application>
  <PresentationFormat>Widescreen</PresentationFormat>
  <Paragraphs>121</Paragraphs>
  <Slides>13</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Dante</vt:lpstr>
      <vt:lpstr>Dante (Headings)2</vt:lpstr>
      <vt:lpstr>Helvetica Neue Medium</vt:lpstr>
      <vt:lpstr>Wingdings 2</vt:lpstr>
      <vt:lpstr>OffsetVTI</vt:lpstr>
      <vt:lpstr>Presentation Title</vt:lpstr>
      <vt:lpstr>Agenda</vt:lpstr>
      <vt:lpstr>Introduction</vt:lpstr>
      <vt:lpstr>Topic one</vt:lpstr>
      <vt:lpstr>Chart</vt:lpstr>
      <vt:lpstr>Table</vt:lpstr>
      <vt:lpstr>The way to get started is to quit talking and begin doing. </vt:lpstr>
      <vt:lpstr>Team</vt:lpstr>
      <vt:lpstr>Timeline</vt:lpstr>
      <vt:lpstr>Content</vt:lpstr>
      <vt:lpstr>Content 2</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Lilly Landikusic</dc:creator>
  <cp:lastModifiedBy>Lilly Landikusic</cp:lastModifiedBy>
  <cp:revision>1</cp:revision>
  <dcterms:created xsi:type="dcterms:W3CDTF">2021-11-15T14:00:29Z</dcterms:created>
  <dcterms:modified xsi:type="dcterms:W3CDTF">2021-11-15T14:00:38Z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